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5"/>
  </p:notesMasterIdLst>
  <p:sldIdLst>
    <p:sldId id="256" r:id="rId2"/>
    <p:sldId id="275" r:id="rId3"/>
    <p:sldId id="259" r:id="rId4"/>
    <p:sldId id="276" r:id="rId5"/>
    <p:sldId id="277" r:id="rId6"/>
    <p:sldId id="279" r:id="rId7"/>
    <p:sldId id="268" r:id="rId8"/>
    <p:sldId id="269" r:id="rId9"/>
    <p:sldId id="270" r:id="rId10"/>
    <p:sldId id="278" r:id="rId11"/>
    <p:sldId id="272" r:id="rId12"/>
    <p:sldId id="274" r:id="rId13"/>
    <p:sldId id="25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726"/>
  </p:normalViewPr>
  <p:slideViewPr>
    <p:cSldViewPr snapToGrid="0">
      <p:cViewPr varScale="1">
        <p:scale>
          <a:sx n="123" d="100"/>
          <a:sy n="123" d="100"/>
        </p:scale>
        <p:origin x="2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AF68B7-6F08-B045-AB50-E548EAF2A278}" type="datetimeFigureOut">
              <a:rPr lang="en-LV" smtClean="0"/>
              <a:t>06/02/2025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78AB73-C60E-7649-9A05-878C9818E0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699378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37CA1A4-2B59-874B-B2C2-FCA08DB9F37D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3BFD2-4DCA-6D4A-ABD9-8A87F144698C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FBC6F8-E5A7-D047-B1B1-B27B1F650D06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AA234-F81F-5343-B2BD-9F80D627E115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0EA9A-390D-F14F-9723-63DFD8F1F9F2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B4C5A-5DFC-F946-B594-9F0EC5A57CE7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94DAA-9D35-C842-9CC9-831D5F816C7F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B4700FC-7AF1-1448-8F15-AB7F74377643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DE5AC51-5825-A747-BEE8-46416BCC0490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A552A-3388-144C-B7E1-66EE85413120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8B6B-D892-904E-8894-661A20278352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FDDCE8F1-4D95-9340-A2DB-EEA885BD3847}" type="datetime1">
              <a:rPr lang="en-US" smtClean="0"/>
              <a:t>2/6/25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s://www.zoho.com/inventory/images/common-dashboard-1x.png" TargetMode="External"/><Relationship Id="rId7" Type="http://schemas.openxmlformats.org/officeDocument/2006/relationships/image" Target="https://quickbooks.intuit.com/oidam/intuit/sbseg/en_us/time/web/graphic-elements/screen-shots/sbseg-employee-scheduling-devices-v2.pn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https://projectmanagers.net/wp-content/uploads/2023/04/Toggl-Track-timer-screenshot.jpg" TargetMode="Externa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" TargetMode="External"/><Relationship Id="rId3" Type="http://schemas.openxmlformats.org/officeDocument/2006/relationships/hyperlink" Target="https://mariadb.org/" TargetMode="External"/><Relationship Id="rId7" Type="http://schemas.openxmlformats.org/officeDocument/2006/relationships/hyperlink" Target="https://git-scm.com/doc" TargetMode="External"/><Relationship Id="rId2" Type="http://schemas.openxmlformats.org/officeDocument/2006/relationships/hyperlink" Target="https://www.jetbrains.com/phpstor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3schools.com/sql/" TargetMode="External"/><Relationship Id="rId11" Type="http://schemas.openxmlformats.org/officeDocument/2006/relationships/image" Target="../media/image15.png"/><Relationship Id="rId5" Type="http://schemas.openxmlformats.org/officeDocument/2006/relationships/hyperlink" Target="https://developer.mozilla.org/en-US/docs/Web" TargetMode="External"/><Relationship Id="rId10" Type="http://schemas.openxmlformats.org/officeDocument/2006/relationships/hyperlink" Target="https://www.nngroup.com/" TargetMode="External"/><Relationship Id="rId4" Type="http://schemas.openxmlformats.org/officeDocument/2006/relationships/hyperlink" Target="https://www.apachefriends.org/" TargetMode="External"/><Relationship Id="rId9" Type="http://schemas.openxmlformats.org/officeDocument/2006/relationships/hyperlink" Target="https://www.istqb.org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30E76-91DC-C81D-AB98-20741DBACF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194955"/>
            <a:ext cx="8361229" cy="2691725"/>
          </a:xfrm>
        </p:spPr>
        <p:txBody>
          <a:bodyPr/>
          <a:lstStyle/>
          <a:p>
            <a:pPr algn="l"/>
            <a:r>
              <a:rPr lang="en-GB" sz="54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Inventarizācijas un </a:t>
            </a:r>
            <a:r>
              <a:rPr lang="en-GB" sz="5400" b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darba</a:t>
            </a:r>
            <a:r>
              <a:rPr lang="en-GB" sz="54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400" b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stundu</a:t>
            </a:r>
            <a:r>
              <a:rPr lang="en-GB" sz="54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400" b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uzskaites</a:t>
            </a:r>
            <a:r>
              <a:rPr lang="en-GB" sz="54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400" b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sistēmas</a:t>
            </a:r>
            <a:r>
              <a:rPr lang="en-GB" sz="54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400" b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prototips</a:t>
            </a:r>
            <a:endParaRPr lang="en-LV" sz="54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CE53DC-9236-0BF3-E125-E3A7A14D86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5128" y="4143314"/>
            <a:ext cx="7596451" cy="1945757"/>
          </a:xfrm>
        </p:spPr>
        <p:txBody>
          <a:bodyPr>
            <a:noAutofit/>
          </a:bodyPr>
          <a:lstStyle/>
          <a:p>
            <a:pPr algn="l"/>
            <a:r>
              <a:rPr lang="en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Roberts Blite 410. grupa</a:t>
            </a:r>
          </a:p>
        </p:txBody>
      </p:sp>
    </p:spTree>
    <p:extLst>
      <p:ext uri="{BB962C8B-B14F-4D97-AF65-F5344CB8AC3E}">
        <p14:creationId xmlns:p14="http://schemas.microsoft.com/office/powerpoint/2010/main" val="2098953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57B4D-C928-2B7E-4FC4-3C7ABBE5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5002"/>
            <a:ext cx="9601200" cy="729007"/>
          </a:xfrm>
        </p:spPr>
        <p:txBody>
          <a:bodyPr/>
          <a:lstStyle/>
          <a:p>
            <a:pPr algn="ctr"/>
            <a:r>
              <a:rPr lang="en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Funkcijas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ADEA37-DE04-43F4-1A2E-00234A5A2D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84445" y="1814969"/>
            <a:ext cx="10207555" cy="4197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Viegla un lietotājam draudzīga, pārskatāma darba stundu uzskaite.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D6B20C-D10A-76A1-166F-51047D6EE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2</a:t>
            </a:fld>
            <a:endParaRPr lang="en-US" dirty="0"/>
          </a:p>
        </p:txBody>
      </p:sp>
      <p:pic>
        <p:nvPicPr>
          <p:cNvPr id="1026" name="Picture 2" descr="clock&quot; Icon - Download for free – Iconduck">
            <a:extLst>
              <a:ext uri="{FF2B5EF4-FFF2-40B4-BE49-F238E27FC236}">
                <a16:creationId xmlns:a16="http://schemas.microsoft.com/office/drawing/2014/main" id="{EDB1B47F-997C-FAC3-10C1-1F214241B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80" y="1664862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ventory - Free industry icons">
            <a:extLst>
              <a:ext uri="{FF2B5EF4-FFF2-40B4-BE49-F238E27FC236}">
                <a16:creationId xmlns:a16="http://schemas.microsoft.com/office/drawing/2014/main" id="{EC159A83-BB05-8057-FA7F-74170D0D9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80" y="5248392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EC67F6D-81D6-3D17-5131-3AD4DAE951F4}"/>
              </a:ext>
            </a:extLst>
          </p:cNvPr>
          <p:cNvSpPr txBox="1">
            <a:spLocks/>
          </p:cNvSpPr>
          <p:nvPr/>
        </p:nvSpPr>
        <p:spPr>
          <a:xfrm>
            <a:off x="1984445" y="5248392"/>
            <a:ext cx="10055157" cy="8858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en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Viegla un lietotājiem draudzīga, pārskatāma noliktavas materiāla uzskaite.</a:t>
            </a:r>
          </a:p>
        </p:txBody>
      </p:sp>
      <p:pic>
        <p:nvPicPr>
          <p:cNvPr id="1030" name="Picture 6" descr="Question mark - Free shapes and symbols icons">
            <a:extLst>
              <a:ext uri="{FF2B5EF4-FFF2-40B4-BE49-F238E27FC236}">
                <a16:creationId xmlns:a16="http://schemas.microsoft.com/office/drawing/2014/main" id="{01342B15-A339-A3A2-F3B8-3B04F3FF4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80" y="3458371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5B0B559-5AB2-B773-130E-EF5BD4683830}"/>
              </a:ext>
            </a:extLst>
          </p:cNvPr>
          <p:cNvSpPr txBox="1">
            <a:spLocks/>
          </p:cNvSpPr>
          <p:nvPr/>
        </p:nvSpPr>
        <p:spPr>
          <a:xfrm>
            <a:off x="1984445" y="3618211"/>
            <a:ext cx="10367537" cy="4197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en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BUJ sadaļa, kur var saglabāt jautājumus, rediģēt un dzēst tos.</a:t>
            </a:r>
          </a:p>
        </p:txBody>
      </p:sp>
    </p:spTree>
    <p:extLst>
      <p:ext uri="{BB962C8B-B14F-4D97-AF65-F5344CB8AC3E}">
        <p14:creationId xmlns:p14="http://schemas.microsoft.com/office/powerpoint/2010/main" val="2232791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64426-964C-296D-15D2-BDA4844BE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LV" sz="5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Kāpēc</a:t>
            </a:r>
            <a:br>
              <a:rPr lang="en-LV" sz="5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LV" sz="5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šis</a:t>
            </a:r>
            <a:br>
              <a:rPr lang="en-LV" sz="5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LV" sz="5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projekts?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8C88F261-2AAE-A27D-80BA-B80ED000BA4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447" r="1447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BBB9A-462D-4363-5238-D82DD8F4A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900" y="3138054"/>
            <a:ext cx="3855720" cy="2729345"/>
          </a:xfrm>
        </p:spPr>
        <p:txBody>
          <a:bodyPr>
            <a:normAutofit/>
          </a:bodyPr>
          <a:lstStyle/>
          <a:p>
            <a:r>
              <a:rPr lang="en-LV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 izvēlējos šo projektu, lai atvieglotu darba vidē no manuālas materiāla inventarizācijas un darba stundu uzskaites.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E1252D-CDA1-59FA-C068-CB30D80D2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>
                <a:solidFill>
                  <a:schemeClr val="bg1"/>
                </a:solidFill>
              </a:rPr>
              <a:pPr/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370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1D1AE-93E6-D43A-2F05-A2DB2A6B5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363F8-29CE-6418-373D-339734D3A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911" y="332508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en-LV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Līdzīgi produkti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E5C791-AB12-9305-D770-75A9F54D3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1836162"/>
            <a:ext cx="3023754" cy="823912"/>
          </a:xfrm>
        </p:spPr>
        <p:txBody>
          <a:bodyPr/>
          <a:lstStyle/>
          <a:p>
            <a:pPr algn="ctr"/>
            <a:r>
              <a:rPr lang="en-LV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C729C2-3305-1258-A354-B41B82356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9200" y="2660074"/>
            <a:ext cx="3023754" cy="1485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LV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Zoho Inventory </a:t>
            </a:r>
            <a:r>
              <a:rPr lang="en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materiāla uzskaites sistēma.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AE556AD-0F69-4F29-17A6-5FD4950B1B6A}"/>
              </a:ext>
            </a:extLst>
          </p:cNvPr>
          <p:cNvSpPr txBox="1">
            <a:spLocks/>
          </p:cNvSpPr>
          <p:nvPr/>
        </p:nvSpPr>
        <p:spPr>
          <a:xfrm>
            <a:off x="5086350" y="3862390"/>
            <a:ext cx="3136322" cy="8239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Font typeface="Franklin Gothic Book" panose="020B0503020102020204" pitchFamily="34" charset="0"/>
              <a:buNone/>
              <a:defRPr sz="3000" b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20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LV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B390649-443B-37F5-9955-E278B253A22A}"/>
              </a:ext>
            </a:extLst>
          </p:cNvPr>
          <p:cNvSpPr txBox="1">
            <a:spLocks/>
          </p:cNvSpPr>
          <p:nvPr/>
        </p:nvSpPr>
        <p:spPr>
          <a:xfrm>
            <a:off x="5086350" y="4686301"/>
            <a:ext cx="3136322" cy="18391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en-LV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Toggl Track </a:t>
            </a:r>
            <a:r>
              <a:rPr lang="en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darba stundu uzskaites sistēma.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8E3EE08-054C-D70B-86E4-C17BE68814DF}"/>
              </a:ext>
            </a:extLst>
          </p:cNvPr>
          <p:cNvSpPr txBox="1">
            <a:spLocks/>
          </p:cNvSpPr>
          <p:nvPr/>
        </p:nvSpPr>
        <p:spPr>
          <a:xfrm>
            <a:off x="8953500" y="1836162"/>
            <a:ext cx="3023754" cy="8239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Font typeface="Franklin Gothic Book" panose="020B0503020102020204" pitchFamily="34" charset="0"/>
              <a:buNone/>
              <a:defRPr sz="3000" b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20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LV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FC89E8A-9628-8EF7-9133-A3AC1D15BFB9}"/>
              </a:ext>
            </a:extLst>
          </p:cNvPr>
          <p:cNvSpPr txBox="1">
            <a:spLocks/>
          </p:cNvSpPr>
          <p:nvPr/>
        </p:nvSpPr>
        <p:spPr>
          <a:xfrm>
            <a:off x="8953500" y="2660074"/>
            <a:ext cx="3023754" cy="1485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en-LV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QuickBook Time </a:t>
            </a:r>
            <a:r>
              <a:rPr lang="en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darba stundu uzskaites sistēma.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585912-82E7-B8DC-0A54-6EB3BD52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2F0DE4F-EC18-D2BE-3571-279FA19F12AA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990663" y="2281104"/>
            <a:ext cx="530326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LV"/>
          </a:p>
        </p:txBody>
      </p:sp>
      <p:pic>
        <p:nvPicPr>
          <p:cNvPr id="2049" name="Picture 1" descr="Inventory control software | Zoho Inventory">
            <a:extLst>
              <a:ext uri="{FF2B5EF4-FFF2-40B4-BE49-F238E27FC236}">
                <a16:creationId xmlns:a16="http://schemas.microsoft.com/office/drawing/2014/main" id="{18615D83-AA2A-336C-7625-EF53DF404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48" y="4297495"/>
            <a:ext cx="2520000" cy="156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AD12A71F-EBF7-4EDD-309A-E26EED2EF48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9448035" y="1574799"/>
            <a:ext cx="480872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LV"/>
          </a:p>
        </p:txBody>
      </p:sp>
      <p:pic>
        <p:nvPicPr>
          <p:cNvPr id="2051" name="Picture 2" descr="The Pros and Cons of Using Toggl Track Software">
            <a:extLst>
              <a:ext uri="{FF2B5EF4-FFF2-40B4-BE49-F238E27FC236}">
                <a16:creationId xmlns:a16="http://schemas.microsoft.com/office/drawing/2014/main" id="{21F1AC71-4868-5AA0-4611-7C3623B0A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509" y="1818408"/>
            <a:ext cx="2520000" cy="1624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">
            <a:extLst>
              <a:ext uri="{FF2B5EF4-FFF2-40B4-BE49-F238E27FC236}">
                <a16:creationId xmlns:a16="http://schemas.microsoft.com/office/drawing/2014/main" id="{B00DAABA-CB8E-455A-EF4A-3E4EA0D6A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8102" y="104184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LV"/>
          </a:p>
        </p:txBody>
      </p:sp>
      <p:pic>
        <p:nvPicPr>
          <p:cNvPr id="2053" name="Picture 3" descr="Employee Scheduling Software | QuickBooks CA">
            <a:extLst>
              <a:ext uri="{FF2B5EF4-FFF2-40B4-BE49-F238E27FC236}">
                <a16:creationId xmlns:a16="http://schemas.microsoft.com/office/drawing/2014/main" id="{5BA6CA69-BD36-3BA1-9057-31C07674F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377" y="4297495"/>
            <a:ext cx="2520000" cy="156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424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50EA5-CD49-BCE8-ED00-A636A8FD5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64096-6B07-5059-E64C-94BBDAB24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5002"/>
            <a:ext cx="9601200" cy="729007"/>
          </a:xfrm>
        </p:spPr>
        <p:txBody>
          <a:bodyPr/>
          <a:lstStyle/>
          <a:p>
            <a:pPr algn="ctr"/>
            <a:r>
              <a:rPr lang="en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ko atšķiras?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5AF11-591E-620D-F419-13E1B77548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84445" y="1814969"/>
            <a:ext cx="10207555" cy="4197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Darba stundu un materiālu uzskaites sistēm apvienota vienā vietā.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387DD5-5FF5-07E3-048C-7BC28C8F2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5</a:t>
            </a:fld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BA2E94A-5F56-E86E-3B30-44A8F8A4E70A}"/>
              </a:ext>
            </a:extLst>
          </p:cNvPr>
          <p:cNvSpPr txBox="1">
            <a:spLocks/>
          </p:cNvSpPr>
          <p:nvPr/>
        </p:nvSpPr>
        <p:spPr>
          <a:xfrm>
            <a:off x="1984445" y="3618211"/>
            <a:ext cx="10367537" cy="4197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en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Viegls un saprotams lietotāja interfeiss.</a:t>
            </a:r>
          </a:p>
        </p:txBody>
      </p:sp>
      <p:pic>
        <p:nvPicPr>
          <p:cNvPr id="3074" name="Picture 2" descr="Check mark black outline - Free signs icons">
            <a:extLst>
              <a:ext uri="{FF2B5EF4-FFF2-40B4-BE49-F238E27FC236}">
                <a16:creationId xmlns:a16="http://schemas.microsoft.com/office/drawing/2014/main" id="{DD344EBD-4990-8A3D-FE90-B8A158AE8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600" y="1664862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heck mark black outline - Free signs icons">
            <a:extLst>
              <a:ext uri="{FF2B5EF4-FFF2-40B4-BE49-F238E27FC236}">
                <a16:creationId xmlns:a16="http://schemas.microsoft.com/office/drawing/2014/main" id="{35CA79AB-493B-9B10-DEC6-44513A3F5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600" y="3456627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136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D81FE-F26A-5342-7BDA-849B6F3DF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5002"/>
            <a:ext cx="9601200" cy="1485900"/>
          </a:xfrm>
        </p:spPr>
        <p:txBody>
          <a:bodyPr/>
          <a:lstStyle/>
          <a:p>
            <a:pPr algn="ctr"/>
            <a:r>
              <a:rPr lang="en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Uzlabojumi nākotnē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7262BE-9CFD-1514-3077-B484768D6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8927" y="917952"/>
            <a:ext cx="4443984" cy="823912"/>
          </a:xfrm>
        </p:spPr>
        <p:txBody>
          <a:bodyPr/>
          <a:lstStyle/>
          <a:p>
            <a:pPr algn="ctr"/>
            <a:r>
              <a:rPr lang="en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Apvienots dizains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47F96F-AEF7-39B4-1811-CA121C371C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8927" y="1883679"/>
            <a:ext cx="4443984" cy="25621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Šobrīd man ir vairāki </a:t>
            </a:r>
            <a:r>
              <a:rPr lang="en-LV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faili, kurus vēlos apvienot vienā failā.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F9B81C-C46C-270A-3240-B9759EF09C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250744" y="919336"/>
            <a:ext cx="4443984" cy="823912"/>
          </a:xfrm>
        </p:spPr>
        <p:txBody>
          <a:bodyPr/>
          <a:lstStyle/>
          <a:p>
            <a:pPr algn="ctr"/>
            <a:r>
              <a:rPr lang="en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Lietotāja lomas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B59DE9-0389-2D77-2EF7-3132023477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250744" y="1883679"/>
            <a:ext cx="4443984" cy="25621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Vairāku lietotāju lomas ar dažādām datu izvadēm un lietotāja interfeisu.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7ED932-C7F3-E0FC-541F-EAE0171EA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6</a:t>
            </a:fld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F4DB8371-9F78-DC12-6B4C-C8990D86984B}"/>
              </a:ext>
            </a:extLst>
          </p:cNvPr>
          <p:cNvSpPr txBox="1">
            <a:spLocks/>
          </p:cNvSpPr>
          <p:nvPr/>
        </p:nvSpPr>
        <p:spPr>
          <a:xfrm>
            <a:off x="3874008" y="3429000"/>
            <a:ext cx="4443984" cy="8239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Font typeface="Franklin Gothic Book" panose="020B0503020102020204" pitchFamily="34" charset="0"/>
              <a:buNone/>
              <a:defRPr sz="3000" b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20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Sadaļas funkcijām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E5D40F2F-9EDF-F812-B66E-0B70AAA73001}"/>
              </a:ext>
            </a:extLst>
          </p:cNvPr>
          <p:cNvSpPr txBox="1">
            <a:spLocks/>
          </p:cNvSpPr>
          <p:nvPr/>
        </p:nvSpPr>
        <p:spPr>
          <a:xfrm>
            <a:off x="3874008" y="4393343"/>
            <a:ext cx="4443984" cy="2562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en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Uzlabot, ka visi logi nerādas reizē, bet ir iespējams izvēlēties funkciju kāda ir nepieciešama dotajā brīdī.</a:t>
            </a:r>
          </a:p>
        </p:txBody>
      </p:sp>
    </p:spTree>
    <p:extLst>
      <p:ext uri="{BB962C8B-B14F-4D97-AF65-F5344CB8AC3E}">
        <p14:creationId xmlns:p14="http://schemas.microsoft.com/office/powerpoint/2010/main" val="441887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235F5-6B55-735A-EBF2-43BF0CEFF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989" y="247650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en-LV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Datu bāze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55FD1-E5B6-F086-639B-2416E43A263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lv-LV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JetBrains</a:t>
            </a:r>
            <a:r>
              <a:rPr lang="lv-LV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DataGrip</a:t>
            </a:r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ir profesionāls rīks, kas atbalsta </a:t>
            </a:r>
            <a:r>
              <a:rPr lang="lv-LV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MariaDB</a:t>
            </a:r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Ērti un pārskatāmi ļauj veidot datu bāzes struktūru un pārvaldīt datus tajā.</a:t>
            </a:r>
            <a:endParaRPr lang="en-LV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909ED25-B0C4-F3C8-1DE4-304AE045A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616" y="1416626"/>
            <a:ext cx="2660073" cy="2660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Official MariaDB Logos | MariaDB">
            <a:extLst>
              <a:ext uri="{FF2B5EF4-FFF2-40B4-BE49-F238E27FC236}">
                <a16:creationId xmlns:a16="http://schemas.microsoft.com/office/drawing/2014/main" id="{5F9FF9DF-0C43-6667-7700-AAAC0ED8F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191" y="3285256"/>
            <a:ext cx="3671455" cy="299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7B5044-C3DD-21EB-6AAD-521172020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046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7E643-AB49-6FC9-E25D-EE6461F56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989" y="247650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en-LV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Kodēšanas vide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5AE6E-054F-5691-85AC-230191B4469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v-LV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JetBrains</a:t>
            </a:r>
            <a:r>
              <a:rPr lang="lv-LV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PhpStorm</a:t>
            </a:r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ir profesionāla un daudzpusīga programma, kas nodrošina plašas iespējas un ērtu vidi koda rakstīšanai un rediģēšanai, padarot to par lielisku izvēli produkta izstrādei.</a:t>
            </a:r>
            <a:endParaRPr lang="en-LV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53FBE7E-FEEC-832A-AFC4-82AB5F69F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035" y="1733550"/>
            <a:ext cx="4281055" cy="4281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96838B-DEE5-D885-C3CF-9BD19265C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393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2D962-AE60-CFC5-CE5C-0DFD5CED0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LV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Izmantotās tehnoloģijas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083EC-0B4C-CE8D-516B-ED166A5625B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LV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JetBrains PhpStorm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LV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XAMPP – MariaDB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LV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JetBrains DataGrip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LV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Chrome </a:t>
            </a:r>
            <a:r>
              <a:rPr lang="en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pārlūks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C91D925-5C0E-FCAB-A602-67A0C0354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386" y="1676399"/>
            <a:ext cx="1752601" cy="175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3B48236C-BF93-FC45-28E4-18FAFA9C2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520" y="1825339"/>
            <a:ext cx="1581759" cy="1603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Official MariaDB Logos | MariaDB">
            <a:extLst>
              <a:ext uri="{FF2B5EF4-FFF2-40B4-BE49-F238E27FC236}">
                <a16:creationId xmlns:a16="http://schemas.microsoft.com/office/drawing/2014/main" id="{6BDECEE0-DE08-B4BF-9A9A-3057E5CE3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249" y="2568601"/>
            <a:ext cx="2296781" cy="187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909194D5-1924-093E-372E-D8C9FDBF6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112" y="4783908"/>
            <a:ext cx="1926411" cy="192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517365AF-A43F-4DBA-F79F-303505C6D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030" y="4222804"/>
            <a:ext cx="2230582" cy="2230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1B7C22-4689-DF2A-DFA8-65C67DB6F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009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629B21-300F-B6FA-D83D-6E9155FBD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10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B9F837-E920-93E6-6E7B-6BD4587B19C2}"/>
              </a:ext>
            </a:extLst>
          </p:cNvPr>
          <p:cNvSpPr/>
          <p:nvPr/>
        </p:nvSpPr>
        <p:spPr>
          <a:xfrm>
            <a:off x="4012742" y="2967335"/>
            <a:ext cx="41665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Mājas</a:t>
            </a:r>
            <a:r>
              <a:rPr lang="en-GB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lapa</a:t>
            </a:r>
            <a:r>
              <a:rPr lang="en-GB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522810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4DB38-00EC-8C1A-260F-8DADD3AB4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47650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en-LV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Secinājumi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D6393-B835-7097-40E5-3DEB5ACB2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38300"/>
            <a:ext cx="9601200" cy="3581400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Iemācījos veidot lietotājam draudzīgu interfeisu.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Izpratu datubāzes struktūras un integrācijas principus.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Paplašināju zināšanas </a:t>
            </a:r>
            <a:r>
              <a:rPr lang="lv-LV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lv-LV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JavaScript</a:t>
            </a:r>
            <a:r>
              <a:rPr lang="lv-LV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izmantošanā.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Attīstīju prasmes izstrādāt pielāgojamus tīmekļa risinājumus.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Ieguvu pieredzi testēšanā un kļūdu labojumos.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Sapratu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klienta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vajadzību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analīzes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nozīmīgumu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Pilnveidoju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projekta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vadības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plānošanas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prasmes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LV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B2D2B0-D860-3B93-7397-6D1395F91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F4AB7B-77BA-0EDB-BA21-BB4FE7A8F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61768">
            <a:off x="9375274" y="3685411"/>
            <a:ext cx="1912248" cy="290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053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F8CBA-264C-5073-D616-9618DE9D3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47650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en-LV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B0A03-DCF3-6CD6-FF96-5F33AF8D5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257299"/>
            <a:ext cx="9601200" cy="5039591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https://www.jetbrains.com/phpstorm</a:t>
            </a:r>
            <a:endParaRPr lang="en-GB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https://mariadb.org</a:t>
            </a:r>
            <a:endParaRPr lang="en-GB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https://www.apachefriends.org</a:t>
            </a:r>
            <a:endParaRPr lang="en-GB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https://developer.mozilla.org/en-US/docs/Web</a:t>
            </a:r>
            <a:endParaRPr lang="en-GB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https://www.w3schools.com/sql/</a:t>
            </a:r>
            <a:endParaRPr lang="en-GB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https://git-scm.com/doc</a:t>
            </a:r>
            <a:endParaRPr lang="en-GB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</a:t>
            </a:r>
            <a:endParaRPr lang="en-GB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https://www.istqb.org/</a:t>
            </a:r>
            <a:endParaRPr lang="en-GB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https://www.nngroup.com</a:t>
            </a:r>
            <a:endParaRPr lang="en-GB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B143DA-A8E2-94FB-C762-0609929519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27571" y="3942773"/>
            <a:ext cx="2363355" cy="236335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37AB0B-60B5-7631-05E8-3C3CF95C2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504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469744-6297-F548-3C2C-7888BAA83784}"/>
              </a:ext>
            </a:extLst>
          </p:cNvPr>
          <p:cNvSpPr/>
          <p:nvPr/>
        </p:nvSpPr>
        <p:spPr>
          <a:xfrm>
            <a:off x="2291661" y="2967335"/>
            <a:ext cx="760868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6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Paldies</a:t>
            </a:r>
            <a:r>
              <a:rPr lang="en-GB" sz="6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par </a:t>
            </a:r>
            <a:r>
              <a:rPr lang="en-GB" sz="6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uzmanību</a:t>
            </a:r>
            <a:r>
              <a:rPr lang="en-GB" sz="6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856114562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385</TotalTime>
  <Words>377</Words>
  <Application>Microsoft Macintosh PowerPoint</Application>
  <PresentationFormat>Widescreen</PresentationFormat>
  <Paragraphs>66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Franklin Gothic Book</vt:lpstr>
      <vt:lpstr>Times New Roman</vt:lpstr>
      <vt:lpstr>Crop</vt:lpstr>
      <vt:lpstr>Inventarizācijas un darba stundu uzskaites sistēmas prototips</vt:lpstr>
      <vt:lpstr>Funkcijas</vt:lpstr>
      <vt:lpstr>Kāpēc šis projekts?</vt:lpstr>
      <vt:lpstr>Līdzīgi produkti</vt:lpstr>
      <vt:lpstr>Ar ko atšķiras?</vt:lpstr>
      <vt:lpstr>Uzlabojumi nākotnē</vt:lpstr>
      <vt:lpstr>Datu bāze</vt:lpstr>
      <vt:lpstr>Kodēšanas vide</vt:lpstr>
      <vt:lpstr>Izmantotās tehnoloģijas</vt:lpstr>
      <vt:lpstr>PowerPoint Presentation</vt:lpstr>
      <vt:lpstr>Secinājumi</vt:lpstr>
      <vt:lpstr>Avoti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6</cp:revision>
  <dcterms:created xsi:type="dcterms:W3CDTF">2025-01-14T20:51:16Z</dcterms:created>
  <dcterms:modified xsi:type="dcterms:W3CDTF">2025-02-06T08:38:39Z</dcterms:modified>
</cp:coreProperties>
</file>