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0" r:id="rId1"/>
  </p:sldMasterIdLst>
  <p:notesMasterIdLst>
    <p:notesMasterId r:id="rId14"/>
  </p:notesMasterIdLst>
  <p:sldIdLst>
    <p:sldId id="256" r:id="rId2"/>
    <p:sldId id="293" r:id="rId3"/>
    <p:sldId id="294" r:id="rId4"/>
    <p:sldId id="320" r:id="rId5"/>
    <p:sldId id="321" r:id="rId6"/>
    <p:sldId id="317" r:id="rId7"/>
    <p:sldId id="306" r:id="rId8"/>
    <p:sldId id="310" r:id="rId9"/>
    <p:sldId id="318" r:id="rId10"/>
    <p:sldId id="319" r:id="rId11"/>
    <p:sldId id="313" r:id="rId12"/>
    <p:sldId id="312" r:id="rId13"/>
  </p:sldIdLst>
  <p:sldSz cx="9144000" cy="5143500" type="screen16x9"/>
  <p:notesSz cx="6858000" cy="9144000"/>
  <p:embeddedFontLst>
    <p:embeddedFont>
      <p:font typeface="IBM Plex Mono" panose="020B0604020202020204" charset="-52"/>
      <p:regular r:id="rId15"/>
      <p:bold r:id="rId16"/>
      <p:italic r:id="rId17"/>
      <p:boldItalic r:id="rId18"/>
    </p:embeddedFont>
    <p:embeddedFont>
      <p:font typeface="Poppins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3B894-228D-44CB-82BA-C4A8B7EBEC1C}">
  <a:tblStyle styleId="{3B43B894-228D-44CB-82BA-C4A8B7EBEC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33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62948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96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24ed99bf1a4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24ed99bf1a4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255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9996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162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618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084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4e6b4d5c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4e6b4d5c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5033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g24f622bbca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2" name="Google Shape;2072;g24f622bbca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8238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409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24e6b4d5c3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4e6b4d5c3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8872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g24f622bbca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2" name="Google Shape;2072;g24f622bbca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813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3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255180" y="-2900775"/>
            <a:ext cx="10039930" cy="6871129"/>
            <a:chOff x="-3102780" y="-2727750"/>
            <a:chExt cx="10039930" cy="6871129"/>
          </a:xfrm>
        </p:grpSpPr>
        <p:grpSp>
          <p:nvGrpSpPr>
            <p:cNvPr id="10" name="Google Shape;10;p2"/>
            <p:cNvGrpSpPr/>
            <p:nvPr/>
          </p:nvGrpSpPr>
          <p:grpSpPr>
            <a:xfrm rot="-7778255">
              <a:off x="-2414440" y="-1445047"/>
              <a:ext cx="5355679" cy="4305724"/>
              <a:chOff x="7103825" y="-713112"/>
              <a:chExt cx="3785226" cy="3043150"/>
            </a:xfrm>
          </p:grpSpPr>
          <p:sp>
            <p:nvSpPr>
              <p:cNvPr id="11" name="Google Shape;11;p2"/>
              <p:cNvSpPr/>
              <p:nvPr/>
            </p:nvSpPr>
            <p:spPr>
              <a:xfrm rot="-3600017">
                <a:off x="7761095" y="-21"/>
                <a:ext cx="2152450" cy="1864030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2" name="Google Shape;12;p2"/>
              <p:cNvPicPr preferRelativeResize="0"/>
              <p:nvPr/>
            </p:nvPicPr>
            <p:blipFill rotWithShape="1">
              <a:blip r:embed="rId2">
                <a:alphaModFix/>
              </a:blip>
              <a:srcRect t="17657" b="17663"/>
              <a:stretch/>
            </p:blipFill>
            <p:spPr>
              <a:xfrm>
                <a:off x="7103825" y="-713112"/>
                <a:ext cx="3785226" cy="2888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" name="Google Shape;13;p2"/>
            <p:cNvSpPr/>
            <p:nvPr/>
          </p:nvSpPr>
          <p:spPr>
            <a:xfrm>
              <a:off x="-289323" y="-166742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2700000">
              <a:off x="917817" y="-2200499"/>
              <a:ext cx="3153371" cy="5119296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01475" y="-361175"/>
              <a:ext cx="7138625" cy="819350"/>
            </a:xfrm>
            <a:custGeom>
              <a:avLst/>
              <a:gdLst/>
              <a:ahLst/>
              <a:cxnLst/>
              <a:rect l="l" t="t" r="r" b="b"/>
              <a:pathLst>
                <a:path w="285545" h="32774" extrusionOk="0">
                  <a:moveTo>
                    <a:pt x="0" y="32774"/>
                  </a:moveTo>
                  <a:lnTo>
                    <a:pt x="188861" y="32774"/>
                  </a:lnTo>
                  <a:lnTo>
                    <a:pt x="221636" y="0"/>
                  </a:lnTo>
                  <a:lnTo>
                    <a:pt x="285545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" name="Google Shape;16;p2"/>
            <p:cNvSpPr/>
            <p:nvPr/>
          </p:nvSpPr>
          <p:spPr>
            <a:xfrm rot="5400000">
              <a:off x="1110859" y="-1245788"/>
              <a:ext cx="577450" cy="3045475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654013" y="-781254"/>
              <a:ext cx="687411" cy="2731351"/>
            </a:xfrm>
            <a:custGeom>
              <a:avLst/>
              <a:gdLst/>
              <a:ahLst/>
              <a:cxnLst/>
              <a:rect l="l" t="t" r="r" b="b"/>
              <a:pathLst>
                <a:path w="16760" h="43180" extrusionOk="0">
                  <a:moveTo>
                    <a:pt x="16531" y="1"/>
                  </a:moveTo>
                  <a:lnTo>
                    <a:pt x="4403" y="12159"/>
                  </a:lnTo>
                  <a:lnTo>
                    <a:pt x="4342" y="12190"/>
                  </a:lnTo>
                  <a:lnTo>
                    <a:pt x="4342" y="25734"/>
                  </a:lnTo>
                  <a:lnTo>
                    <a:pt x="0" y="30077"/>
                  </a:lnTo>
                  <a:lnTo>
                    <a:pt x="8746" y="38822"/>
                  </a:lnTo>
                  <a:lnTo>
                    <a:pt x="8746" y="43180"/>
                  </a:lnTo>
                  <a:lnTo>
                    <a:pt x="9066" y="43180"/>
                  </a:lnTo>
                  <a:lnTo>
                    <a:pt x="9066" y="38700"/>
                  </a:lnTo>
                  <a:lnTo>
                    <a:pt x="442" y="30077"/>
                  </a:lnTo>
                  <a:lnTo>
                    <a:pt x="4662" y="25872"/>
                  </a:lnTo>
                  <a:lnTo>
                    <a:pt x="4662" y="12327"/>
                  </a:lnTo>
                  <a:lnTo>
                    <a:pt x="16760" y="230"/>
                  </a:lnTo>
                  <a:lnTo>
                    <a:pt x="16531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" name="Google Shape;18;p2"/>
            <p:cNvGrpSpPr/>
            <p:nvPr/>
          </p:nvGrpSpPr>
          <p:grpSpPr>
            <a:xfrm flipH="1">
              <a:off x="4446909" y="391151"/>
              <a:ext cx="134044" cy="134013"/>
              <a:chOff x="1101075" y="2142375"/>
              <a:chExt cx="439200" cy="439100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flipH="1">
              <a:off x="1373609" y="694563"/>
              <a:ext cx="134044" cy="134013"/>
              <a:chOff x="1101075" y="2142375"/>
              <a:chExt cx="439200" cy="43910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24;p2"/>
            <p:cNvGrpSpPr/>
            <p:nvPr/>
          </p:nvGrpSpPr>
          <p:grpSpPr>
            <a:xfrm flipH="1">
              <a:off x="1086834" y="957463"/>
              <a:ext cx="134044" cy="134013"/>
              <a:chOff x="1101075" y="2142375"/>
              <a:chExt cx="439200" cy="439100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 flipH="1">
              <a:off x="277709" y="957463"/>
              <a:ext cx="134044" cy="134013"/>
              <a:chOff x="1101075" y="2142375"/>
              <a:chExt cx="439200" cy="43910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 flipH="1">
              <a:off x="277709" y="640813"/>
              <a:ext cx="134044" cy="134013"/>
              <a:chOff x="1101075" y="2142375"/>
              <a:chExt cx="439200" cy="439100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" name="Google Shape;33;p2"/>
          <p:cNvGrpSpPr/>
          <p:nvPr/>
        </p:nvGrpSpPr>
        <p:grpSpPr>
          <a:xfrm>
            <a:off x="6385735" y="3039700"/>
            <a:ext cx="3920501" cy="3213899"/>
            <a:chOff x="6309535" y="2842975"/>
            <a:chExt cx="3920501" cy="3213899"/>
          </a:xfrm>
        </p:grpSpPr>
        <p:pic>
          <p:nvPicPr>
            <p:cNvPr id="34" name="Google Shape;34;p2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309535" y="3064650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35;p2"/>
            <p:cNvSpPr/>
            <p:nvPr/>
          </p:nvSpPr>
          <p:spPr>
            <a:xfrm rot="10800000">
              <a:off x="7535449" y="294113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10800000">
              <a:off x="7694795" y="2941747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280400" y="3719575"/>
              <a:ext cx="582050" cy="582425"/>
              <a:chOff x="959750" y="3039275"/>
              <a:chExt cx="582050" cy="58242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8430775" y="2842975"/>
              <a:ext cx="480893" cy="475828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2"/>
            <p:cNvGrpSpPr/>
            <p:nvPr/>
          </p:nvGrpSpPr>
          <p:grpSpPr>
            <a:xfrm>
              <a:off x="8337812" y="3492483"/>
              <a:ext cx="699928" cy="1651024"/>
              <a:chOff x="8337812" y="3492483"/>
              <a:chExt cx="699928" cy="1651024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8337812" y="3492483"/>
                <a:ext cx="483116" cy="1013645"/>
              </a:xfrm>
              <a:custGeom>
                <a:avLst/>
                <a:gdLst/>
                <a:ahLst/>
                <a:cxnLst/>
                <a:rect l="l" t="t" r="r" b="b"/>
                <a:pathLst>
                  <a:path w="11779" h="24714" extrusionOk="0">
                    <a:moveTo>
                      <a:pt x="6735" y="1"/>
                    </a:moveTo>
                    <a:lnTo>
                      <a:pt x="1" y="6750"/>
                    </a:lnTo>
                    <a:lnTo>
                      <a:pt x="229" y="6964"/>
                    </a:lnTo>
                    <a:lnTo>
                      <a:pt x="6415" y="763"/>
                    </a:lnTo>
                    <a:lnTo>
                      <a:pt x="6415" y="13165"/>
                    </a:lnTo>
                    <a:lnTo>
                      <a:pt x="11458" y="13165"/>
                    </a:lnTo>
                    <a:lnTo>
                      <a:pt x="11458" y="24713"/>
                    </a:lnTo>
                    <a:lnTo>
                      <a:pt x="11778" y="24713"/>
                    </a:lnTo>
                    <a:lnTo>
                      <a:pt x="11778" y="12860"/>
                    </a:lnTo>
                    <a:lnTo>
                      <a:pt x="6735" y="12860"/>
                    </a:lnTo>
                    <a:lnTo>
                      <a:pt x="6735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698380" y="3916789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790871" y="382368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5"/>
                    </a:lnTo>
                    <a:lnTo>
                      <a:pt x="5714" y="305"/>
                    </a:lnTo>
                    <a:lnTo>
                      <a:pt x="5714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50;p2"/>
            <p:cNvGrpSpPr/>
            <p:nvPr/>
          </p:nvGrpSpPr>
          <p:grpSpPr>
            <a:xfrm>
              <a:off x="7945225" y="4302000"/>
              <a:ext cx="904666" cy="726121"/>
              <a:chOff x="7945225" y="4302000"/>
              <a:chExt cx="904666" cy="726121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1096850" y="816324"/>
            <a:ext cx="6974700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1096850" y="3456250"/>
            <a:ext cx="4882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6" name="Google Shape;56;p2"/>
          <p:cNvGrpSpPr/>
          <p:nvPr/>
        </p:nvGrpSpPr>
        <p:grpSpPr>
          <a:xfrm>
            <a:off x="-309885" y="3617406"/>
            <a:ext cx="1448824" cy="2238804"/>
            <a:chOff x="-309885" y="3617406"/>
            <a:chExt cx="1448824" cy="2238804"/>
          </a:xfrm>
        </p:grpSpPr>
        <p:grpSp>
          <p:nvGrpSpPr>
            <p:cNvPr id="57" name="Google Shape;57;p2"/>
            <p:cNvGrpSpPr/>
            <p:nvPr/>
          </p:nvGrpSpPr>
          <p:grpSpPr>
            <a:xfrm>
              <a:off x="-277007" y="3870159"/>
              <a:ext cx="981772" cy="1986051"/>
              <a:chOff x="-293545" y="3454371"/>
              <a:chExt cx="981772" cy="1986051"/>
            </a:xfrm>
          </p:grpSpPr>
          <p:sp>
            <p:nvSpPr>
              <p:cNvPr id="58" name="Google Shape;58;p2"/>
              <p:cNvSpPr/>
              <p:nvPr/>
            </p:nvSpPr>
            <p:spPr>
              <a:xfrm rot="10800000">
                <a:off x="-293545" y="345437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10800000">
                <a:off x="-156450" y="345490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363249" y="4906873"/>
              <a:ext cx="699940" cy="478601"/>
              <a:chOff x="39722" y="4349021"/>
              <a:chExt cx="1061964" cy="726143"/>
            </a:xfrm>
          </p:grpSpPr>
          <p:grpSp>
            <p:nvGrpSpPr>
              <p:cNvPr id="61" name="Google Shape;61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62" name="Google Shape;62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3" name="Google Shape;63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64" name="Google Shape;64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69" name="Google Shape;69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2"/>
            <p:cNvGrpSpPr/>
            <p:nvPr/>
          </p:nvGrpSpPr>
          <p:grpSpPr>
            <a:xfrm rot="-5400000">
              <a:off x="-461873" y="3769393"/>
              <a:ext cx="1351491" cy="1047516"/>
              <a:chOff x="-2460210" y="2758493"/>
              <a:chExt cx="1351491" cy="1047516"/>
            </a:xfrm>
          </p:grpSpPr>
          <p:sp>
            <p:nvSpPr>
              <p:cNvPr id="71" name="Google Shape;71;p2"/>
              <p:cNvSpPr/>
              <p:nvPr/>
            </p:nvSpPr>
            <p:spPr>
              <a:xfrm rot="-2700000">
                <a:off x="-2341816" y="31085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2700000">
                <a:off x="-2157466" y="30323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2700000">
                <a:off x="-1993591" y="29561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2700000">
                <a:off x="-1809241" y="28799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2"/>
            <p:cNvGrpSpPr/>
            <p:nvPr/>
          </p:nvGrpSpPr>
          <p:grpSpPr>
            <a:xfrm>
              <a:off x="438999" y="4567398"/>
              <a:ext cx="699940" cy="478601"/>
              <a:chOff x="39722" y="4349021"/>
              <a:chExt cx="1061964" cy="726143"/>
            </a:xfrm>
          </p:grpSpPr>
          <p:grpSp>
            <p:nvGrpSpPr>
              <p:cNvPr id="76" name="Google Shape;7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77" name="Google Shape;7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8" name="Google Shape;7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79" name="Google Shape;7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84" name="Google Shape;8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" name="Google Shape;85;p2"/>
            <p:cNvGrpSpPr/>
            <p:nvPr/>
          </p:nvGrpSpPr>
          <p:grpSpPr>
            <a:xfrm>
              <a:off x="-65076" y="4623886"/>
              <a:ext cx="699940" cy="478601"/>
              <a:chOff x="39722" y="4349021"/>
              <a:chExt cx="1061964" cy="726143"/>
            </a:xfrm>
          </p:grpSpPr>
          <p:grpSp>
            <p:nvGrpSpPr>
              <p:cNvPr id="86" name="Google Shape;8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87" name="Google Shape;8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88" name="Google Shape;8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89" name="Google Shape;8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" name="Google Shape;9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9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3" name="Google Shape;9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94" name="Google Shape;9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720000" y="2079325"/>
            <a:ext cx="5598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7" name="Google Shape;97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025725"/>
            <a:ext cx="1702500" cy="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8" name="Google Shape;98;p3"/>
          <p:cNvSpPr txBox="1">
            <a:spLocks noGrp="1"/>
          </p:cNvSpPr>
          <p:nvPr>
            <p:ph type="subTitle" idx="1"/>
          </p:nvPr>
        </p:nvSpPr>
        <p:spPr>
          <a:xfrm>
            <a:off x="720000" y="3252375"/>
            <a:ext cx="55980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9" name="Google Shape;99;p3"/>
          <p:cNvGrpSpPr/>
          <p:nvPr/>
        </p:nvGrpSpPr>
        <p:grpSpPr>
          <a:xfrm>
            <a:off x="-539206" y="-1717975"/>
            <a:ext cx="4397193" cy="4171657"/>
            <a:chOff x="-494406" y="-1584825"/>
            <a:chExt cx="4397193" cy="4171657"/>
          </a:xfrm>
        </p:grpSpPr>
        <p:grpSp>
          <p:nvGrpSpPr>
            <p:cNvPr id="100" name="Google Shape;100;p3"/>
            <p:cNvGrpSpPr/>
            <p:nvPr/>
          </p:nvGrpSpPr>
          <p:grpSpPr>
            <a:xfrm>
              <a:off x="-494406" y="-252396"/>
              <a:ext cx="1741563" cy="1288563"/>
              <a:chOff x="-494406" y="-252396"/>
              <a:chExt cx="1741563" cy="1288563"/>
            </a:xfrm>
          </p:grpSpPr>
          <p:sp>
            <p:nvSpPr>
              <p:cNvPr id="101" name="Google Shape;101;p3"/>
              <p:cNvSpPr/>
              <p:nvPr/>
            </p:nvSpPr>
            <p:spPr>
              <a:xfrm rot="2700000">
                <a:off x="-315569" y="-53821"/>
                <a:ext cx="930891" cy="891412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8000">
                    <a:schemeClr val="lt1"/>
                  </a:gs>
                  <a:gs pos="56000">
                    <a:srgbClr val="FFFFFF">
                      <a:alpha val="0"/>
                    </a:srgbClr>
                  </a:gs>
                  <a:gs pos="74000">
                    <a:schemeClr val="lt1"/>
                  </a:gs>
                  <a:gs pos="100000">
                    <a:srgbClr val="0C0A9E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 rot="2700000">
                <a:off x="137431" y="-53821"/>
                <a:ext cx="930891" cy="891412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8000">
                    <a:schemeClr val="lt1"/>
                  </a:gs>
                  <a:gs pos="56000">
                    <a:srgbClr val="FFFFFF">
                      <a:alpha val="0"/>
                    </a:srgbClr>
                  </a:gs>
                  <a:gs pos="74000">
                    <a:schemeClr val="lt1"/>
                  </a:gs>
                  <a:gs pos="100000">
                    <a:srgbClr val="0C0A9E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" name="Google Shape;103;p3"/>
            <p:cNvGrpSpPr/>
            <p:nvPr/>
          </p:nvGrpSpPr>
          <p:grpSpPr>
            <a:xfrm>
              <a:off x="245875" y="-51824"/>
              <a:ext cx="208200" cy="1824700"/>
              <a:chOff x="1040050" y="3812126"/>
              <a:chExt cx="208200" cy="1824700"/>
            </a:xfrm>
          </p:grpSpPr>
          <p:sp>
            <p:nvSpPr>
              <p:cNvPr id="104" name="Google Shape;104;p3"/>
              <p:cNvSpPr/>
              <p:nvPr/>
            </p:nvSpPr>
            <p:spPr>
              <a:xfrm>
                <a:off x="1040050" y="3812126"/>
                <a:ext cx="12550" cy="18247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1235741" y="3812126"/>
                <a:ext cx="12509" cy="18247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" name="Google Shape;106;p3"/>
            <p:cNvGrpSpPr/>
            <p:nvPr/>
          </p:nvGrpSpPr>
          <p:grpSpPr>
            <a:xfrm>
              <a:off x="441574" y="-36652"/>
              <a:ext cx="699940" cy="478601"/>
              <a:chOff x="39722" y="4349021"/>
              <a:chExt cx="1061964" cy="726143"/>
            </a:xfrm>
          </p:grpSpPr>
          <p:grpSp>
            <p:nvGrpSpPr>
              <p:cNvPr id="107" name="Google Shape;10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08" name="Google Shape;10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9" name="Google Shape;10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10" name="Google Shape;11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1" name="Google Shape;11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2" name="Google Shape;11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" name="Google Shape;11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" name="Google Shape;11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15" name="Google Shape;11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3"/>
            <p:cNvGrpSpPr/>
            <p:nvPr/>
          </p:nvGrpSpPr>
          <p:grpSpPr>
            <a:xfrm>
              <a:off x="955673" y="11"/>
              <a:ext cx="592576" cy="405260"/>
              <a:chOff x="39722" y="4349021"/>
              <a:chExt cx="1061964" cy="726143"/>
            </a:xfrm>
          </p:grpSpPr>
          <p:grpSp>
            <p:nvGrpSpPr>
              <p:cNvPr id="117" name="Google Shape;11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18" name="Google Shape;11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19" name="Google Shape;11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20" name="Google Shape;12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" name="Google Shape;12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2" name="Google Shape;12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3" name="Google Shape;12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" name="Google Shape;12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25" name="Google Shape;12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-1" y="621223"/>
              <a:ext cx="699940" cy="478601"/>
              <a:chOff x="39722" y="4349021"/>
              <a:chExt cx="1061964" cy="726143"/>
            </a:xfrm>
          </p:grpSpPr>
          <p:grpSp>
            <p:nvGrpSpPr>
              <p:cNvPr id="127" name="Google Shape;127;p3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128" name="Google Shape;128;p3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9" name="Google Shape;129;p3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130" name="Google Shape;130;p3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1" name="Google Shape;131;p3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" name="Google Shape;132;p3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3" name="Google Shape;133;p3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4" name="Google Shape;134;p3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35" name="Google Shape;135;p3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" name="Google Shape;136;p3"/>
            <p:cNvGrpSpPr/>
            <p:nvPr/>
          </p:nvGrpSpPr>
          <p:grpSpPr>
            <a:xfrm rot="-8100000">
              <a:off x="540898" y="-1172741"/>
              <a:ext cx="2552124" cy="3347490"/>
              <a:chOff x="2976325" y="908175"/>
              <a:chExt cx="4028179" cy="5283555"/>
            </a:xfrm>
          </p:grpSpPr>
          <p:sp>
            <p:nvSpPr>
              <p:cNvPr id="137" name="Google Shape;137;p3"/>
              <p:cNvSpPr/>
              <p:nvPr/>
            </p:nvSpPr>
            <p:spPr>
              <a:xfrm>
                <a:off x="3851189" y="1072525"/>
                <a:ext cx="3153315" cy="5119205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3934943" y="908175"/>
                <a:ext cx="2925190" cy="3057668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2976325" y="930036"/>
                <a:ext cx="4006263" cy="4749291"/>
              </a:xfrm>
              <a:custGeom>
                <a:avLst/>
                <a:gdLst/>
                <a:ahLst/>
                <a:cxnLst/>
                <a:rect l="l" t="t" r="r" b="b"/>
                <a:pathLst>
                  <a:path w="97678" h="115794" extrusionOk="0">
                    <a:moveTo>
                      <a:pt x="97449" y="0"/>
                    </a:moveTo>
                    <a:lnTo>
                      <a:pt x="76805" y="20645"/>
                    </a:lnTo>
                    <a:lnTo>
                      <a:pt x="76744" y="20691"/>
                    </a:lnTo>
                    <a:lnTo>
                      <a:pt x="76744" y="35927"/>
                    </a:lnTo>
                    <a:lnTo>
                      <a:pt x="63107" y="49563"/>
                    </a:lnTo>
                    <a:lnTo>
                      <a:pt x="63077" y="49608"/>
                    </a:lnTo>
                    <a:lnTo>
                      <a:pt x="63077" y="56571"/>
                    </a:lnTo>
                    <a:lnTo>
                      <a:pt x="61005" y="58659"/>
                    </a:lnTo>
                    <a:lnTo>
                      <a:pt x="61005" y="62407"/>
                    </a:lnTo>
                    <a:lnTo>
                      <a:pt x="52473" y="70939"/>
                    </a:lnTo>
                    <a:lnTo>
                      <a:pt x="52412" y="70969"/>
                    </a:lnTo>
                    <a:lnTo>
                      <a:pt x="52412" y="78541"/>
                    </a:lnTo>
                    <a:lnTo>
                      <a:pt x="46912" y="84057"/>
                    </a:lnTo>
                    <a:lnTo>
                      <a:pt x="46912" y="89633"/>
                    </a:lnTo>
                    <a:lnTo>
                      <a:pt x="33123" y="103406"/>
                    </a:lnTo>
                    <a:lnTo>
                      <a:pt x="12174" y="103406"/>
                    </a:lnTo>
                    <a:lnTo>
                      <a:pt x="0" y="115565"/>
                    </a:lnTo>
                    <a:lnTo>
                      <a:pt x="229" y="115793"/>
                    </a:lnTo>
                    <a:lnTo>
                      <a:pt x="12280" y="103711"/>
                    </a:lnTo>
                    <a:lnTo>
                      <a:pt x="33245" y="103711"/>
                    </a:lnTo>
                    <a:lnTo>
                      <a:pt x="47155" y="89801"/>
                    </a:lnTo>
                    <a:lnTo>
                      <a:pt x="47216" y="89770"/>
                    </a:lnTo>
                    <a:lnTo>
                      <a:pt x="47216" y="84179"/>
                    </a:lnTo>
                    <a:lnTo>
                      <a:pt x="52732" y="78663"/>
                    </a:lnTo>
                    <a:lnTo>
                      <a:pt x="52732" y="71106"/>
                    </a:lnTo>
                    <a:lnTo>
                      <a:pt x="61264" y="62574"/>
                    </a:lnTo>
                    <a:lnTo>
                      <a:pt x="61310" y="62513"/>
                    </a:lnTo>
                    <a:lnTo>
                      <a:pt x="61310" y="58780"/>
                    </a:lnTo>
                    <a:lnTo>
                      <a:pt x="63382" y="56708"/>
                    </a:lnTo>
                    <a:lnTo>
                      <a:pt x="63382" y="49730"/>
                    </a:lnTo>
                    <a:lnTo>
                      <a:pt x="77018" y="36109"/>
                    </a:lnTo>
                    <a:lnTo>
                      <a:pt x="77048" y="36064"/>
                    </a:lnTo>
                    <a:lnTo>
                      <a:pt x="77048" y="20828"/>
                    </a:lnTo>
                    <a:lnTo>
                      <a:pt x="97678" y="198"/>
                    </a:lnTo>
                    <a:lnTo>
                      <a:pt x="9744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subTitle" idx="1"/>
          </p:nvPr>
        </p:nvSpPr>
        <p:spPr>
          <a:xfrm>
            <a:off x="4999903" y="2372500"/>
            <a:ext cx="2340300" cy="13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2"/>
          </p:nvPr>
        </p:nvSpPr>
        <p:spPr>
          <a:xfrm>
            <a:off x="1803800" y="2372500"/>
            <a:ext cx="2340300" cy="13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subTitle" idx="3"/>
          </p:nvPr>
        </p:nvSpPr>
        <p:spPr>
          <a:xfrm>
            <a:off x="4999908" y="2048488"/>
            <a:ext cx="234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000" b="1"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179" name="Google Shape;179;p5"/>
          <p:cNvSpPr txBox="1">
            <a:spLocks noGrp="1"/>
          </p:cNvSpPr>
          <p:nvPr>
            <p:ph type="subTitle" idx="4"/>
          </p:nvPr>
        </p:nvSpPr>
        <p:spPr>
          <a:xfrm>
            <a:off x="1803800" y="2048488"/>
            <a:ext cx="234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000" b="1"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grpSp>
        <p:nvGrpSpPr>
          <p:cNvPr id="180" name="Google Shape;180;p5"/>
          <p:cNvGrpSpPr/>
          <p:nvPr/>
        </p:nvGrpSpPr>
        <p:grpSpPr>
          <a:xfrm>
            <a:off x="7579113" y="-890399"/>
            <a:ext cx="2898275" cy="3032950"/>
            <a:chOff x="7198113" y="-890399"/>
            <a:chExt cx="2898275" cy="3032950"/>
          </a:xfrm>
        </p:grpSpPr>
        <p:pic>
          <p:nvPicPr>
            <p:cNvPr id="181" name="Google Shape;181;p5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-5400000">
              <a:off x="7130775" y="-823062"/>
              <a:ext cx="3032950" cy="28982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2" name="Google Shape;182;p5"/>
            <p:cNvGrpSpPr/>
            <p:nvPr/>
          </p:nvGrpSpPr>
          <p:grpSpPr>
            <a:xfrm>
              <a:off x="8319318" y="-249682"/>
              <a:ext cx="1460040" cy="1171886"/>
              <a:chOff x="7945225" y="4302000"/>
              <a:chExt cx="904666" cy="726121"/>
            </a:xfrm>
          </p:grpSpPr>
          <p:sp>
            <p:nvSpPr>
              <p:cNvPr id="183" name="Google Shape;183;p5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6" name="Google Shape;186;p5"/>
          <p:cNvGrpSpPr/>
          <p:nvPr/>
        </p:nvGrpSpPr>
        <p:grpSpPr>
          <a:xfrm>
            <a:off x="-613920" y="3693606"/>
            <a:ext cx="2048057" cy="2238804"/>
            <a:chOff x="-461520" y="3617406"/>
            <a:chExt cx="2048057" cy="2238804"/>
          </a:xfrm>
        </p:grpSpPr>
        <p:grpSp>
          <p:nvGrpSpPr>
            <p:cNvPr id="187" name="Google Shape;187;p5"/>
            <p:cNvGrpSpPr/>
            <p:nvPr/>
          </p:nvGrpSpPr>
          <p:grpSpPr>
            <a:xfrm>
              <a:off x="-461520" y="3617406"/>
              <a:ext cx="1916534" cy="2238804"/>
              <a:chOff x="-461520" y="3617406"/>
              <a:chExt cx="1916534" cy="2238804"/>
            </a:xfrm>
          </p:grpSpPr>
          <p:grpSp>
            <p:nvGrpSpPr>
              <p:cNvPr id="188" name="Google Shape;188;p5"/>
              <p:cNvGrpSpPr/>
              <p:nvPr/>
            </p:nvGrpSpPr>
            <p:grpSpPr>
              <a:xfrm flipH="1">
                <a:off x="-461520" y="4010132"/>
                <a:ext cx="1916534" cy="1538287"/>
                <a:chOff x="7945225" y="4302000"/>
                <a:chExt cx="904666" cy="726121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8176775" y="4445200"/>
                  <a:ext cx="673116" cy="582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85" h="44413" extrusionOk="0">
                      <a:moveTo>
                        <a:pt x="12814" y="0"/>
                      </a:moveTo>
                      <a:lnTo>
                        <a:pt x="0" y="22199"/>
                      </a:lnTo>
                      <a:lnTo>
                        <a:pt x="12814" y="44413"/>
                      </a:lnTo>
                      <a:lnTo>
                        <a:pt x="38471" y="44413"/>
                      </a:lnTo>
                      <a:lnTo>
                        <a:pt x="51285" y="22199"/>
                      </a:lnTo>
                      <a:lnTo>
                        <a:pt x="3847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22000">
                      <a:schemeClr val="lt1"/>
                    </a:gs>
                    <a:gs pos="45000">
                      <a:srgbClr val="FFFFFF">
                        <a:alpha val="0"/>
                      </a:srgbClr>
                    </a:gs>
                    <a:gs pos="100000">
                      <a:srgbClr val="0C0A9E">
                        <a:alpha val="50196"/>
                      </a:srgbClr>
                    </a:gs>
                  </a:gsLst>
                  <a:lin ang="2698631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5"/>
                <p:cNvSpPr/>
                <p:nvPr/>
              </p:nvSpPr>
              <p:spPr>
                <a:xfrm>
                  <a:off x="8164350" y="4302000"/>
                  <a:ext cx="480925" cy="416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85" h="44413" extrusionOk="0">
                      <a:moveTo>
                        <a:pt x="12814" y="0"/>
                      </a:moveTo>
                      <a:lnTo>
                        <a:pt x="0" y="22199"/>
                      </a:lnTo>
                      <a:lnTo>
                        <a:pt x="12814" y="44413"/>
                      </a:lnTo>
                      <a:lnTo>
                        <a:pt x="38471" y="44413"/>
                      </a:lnTo>
                      <a:lnTo>
                        <a:pt x="51285" y="22199"/>
                      </a:lnTo>
                      <a:lnTo>
                        <a:pt x="3847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22000">
                      <a:schemeClr val="lt1"/>
                    </a:gs>
                    <a:gs pos="45000">
                      <a:srgbClr val="FFFFFF">
                        <a:alpha val="0"/>
                      </a:srgbClr>
                    </a:gs>
                    <a:gs pos="100000">
                      <a:srgbClr val="0C0A9E">
                        <a:alpha val="50196"/>
                      </a:srgbClr>
                    </a:gs>
                  </a:gsLst>
                  <a:lin ang="2698631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191;p5"/>
                <p:cNvSpPr/>
                <p:nvPr/>
              </p:nvSpPr>
              <p:spPr>
                <a:xfrm>
                  <a:off x="7945225" y="4445200"/>
                  <a:ext cx="480925" cy="416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85" h="44413" extrusionOk="0">
                      <a:moveTo>
                        <a:pt x="12814" y="0"/>
                      </a:moveTo>
                      <a:lnTo>
                        <a:pt x="0" y="22199"/>
                      </a:lnTo>
                      <a:lnTo>
                        <a:pt x="12814" y="44413"/>
                      </a:lnTo>
                      <a:lnTo>
                        <a:pt x="38471" y="44413"/>
                      </a:lnTo>
                      <a:lnTo>
                        <a:pt x="51285" y="22199"/>
                      </a:lnTo>
                      <a:lnTo>
                        <a:pt x="3847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22000">
                      <a:schemeClr val="lt1"/>
                    </a:gs>
                    <a:gs pos="45000">
                      <a:srgbClr val="FFFFFF">
                        <a:alpha val="0"/>
                      </a:srgbClr>
                    </a:gs>
                    <a:gs pos="100000">
                      <a:srgbClr val="0C0A9E">
                        <a:alpha val="50196"/>
                      </a:srgbClr>
                    </a:gs>
                  </a:gsLst>
                  <a:lin ang="2698631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2" name="Google Shape;192;p5"/>
              <p:cNvGrpSpPr/>
              <p:nvPr/>
            </p:nvGrpSpPr>
            <p:grpSpPr>
              <a:xfrm>
                <a:off x="-309885" y="3617406"/>
                <a:ext cx="1448824" cy="2238804"/>
                <a:chOff x="-309885" y="3617406"/>
                <a:chExt cx="1448824" cy="2238804"/>
              </a:xfrm>
            </p:grpSpPr>
            <p:grpSp>
              <p:nvGrpSpPr>
                <p:cNvPr id="193" name="Google Shape;193;p5"/>
                <p:cNvGrpSpPr/>
                <p:nvPr/>
              </p:nvGrpSpPr>
              <p:grpSpPr>
                <a:xfrm>
                  <a:off x="-277007" y="3870159"/>
                  <a:ext cx="981772" cy="1986051"/>
                  <a:chOff x="-293545" y="3454371"/>
                  <a:chExt cx="981772" cy="1986051"/>
                </a:xfrm>
              </p:grpSpPr>
              <p:sp>
                <p:nvSpPr>
                  <p:cNvPr id="194" name="Google Shape;194;p5"/>
                  <p:cNvSpPr/>
                  <p:nvPr/>
                </p:nvSpPr>
                <p:spPr>
                  <a:xfrm rot="10800000">
                    <a:off x="-293545" y="3454371"/>
                    <a:ext cx="844677" cy="1985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937" h="56267" extrusionOk="0">
                        <a:moveTo>
                          <a:pt x="12997" y="1"/>
                        </a:moveTo>
                        <a:lnTo>
                          <a:pt x="12784" y="214"/>
                        </a:lnTo>
                        <a:lnTo>
                          <a:pt x="23098" y="10513"/>
                        </a:lnTo>
                        <a:cubicBezTo>
                          <a:pt x="23434" y="10864"/>
                          <a:pt x="23632" y="11321"/>
                          <a:pt x="23632" y="11808"/>
                        </a:cubicBezTo>
                        <a:cubicBezTo>
                          <a:pt x="23632" y="12311"/>
                          <a:pt x="23434" y="12768"/>
                          <a:pt x="23098" y="13104"/>
                        </a:cubicBezTo>
                        <a:lnTo>
                          <a:pt x="21925" y="14261"/>
                        </a:lnTo>
                        <a:cubicBezTo>
                          <a:pt x="21575" y="14627"/>
                          <a:pt x="21110" y="14810"/>
                          <a:pt x="20642" y="14810"/>
                        </a:cubicBezTo>
                        <a:cubicBezTo>
                          <a:pt x="20173" y="14810"/>
                          <a:pt x="19701" y="14627"/>
                          <a:pt x="19335" y="14261"/>
                        </a:cubicBezTo>
                        <a:lnTo>
                          <a:pt x="16958" y="11885"/>
                        </a:lnTo>
                        <a:cubicBezTo>
                          <a:pt x="16547" y="11489"/>
                          <a:pt x="16029" y="11260"/>
                          <a:pt x="15435" y="11260"/>
                        </a:cubicBezTo>
                        <a:cubicBezTo>
                          <a:pt x="14841" y="11260"/>
                          <a:pt x="14307" y="11489"/>
                          <a:pt x="13911" y="11885"/>
                        </a:cubicBezTo>
                        <a:lnTo>
                          <a:pt x="12525" y="13271"/>
                        </a:lnTo>
                        <a:cubicBezTo>
                          <a:pt x="12129" y="13698"/>
                          <a:pt x="11900" y="14231"/>
                          <a:pt x="11900" y="14795"/>
                        </a:cubicBezTo>
                        <a:cubicBezTo>
                          <a:pt x="11900" y="15374"/>
                          <a:pt x="12129" y="15922"/>
                          <a:pt x="12525" y="16318"/>
                        </a:cubicBezTo>
                        <a:cubicBezTo>
                          <a:pt x="12860" y="16669"/>
                          <a:pt x="13058" y="17126"/>
                          <a:pt x="13058" y="17629"/>
                        </a:cubicBezTo>
                        <a:cubicBezTo>
                          <a:pt x="13058" y="18116"/>
                          <a:pt x="12860" y="18573"/>
                          <a:pt x="12525" y="18924"/>
                        </a:cubicBezTo>
                        <a:lnTo>
                          <a:pt x="11489" y="19944"/>
                        </a:lnTo>
                        <a:cubicBezTo>
                          <a:pt x="11154" y="20295"/>
                          <a:pt x="10696" y="20478"/>
                          <a:pt x="10209" y="20478"/>
                        </a:cubicBezTo>
                        <a:lnTo>
                          <a:pt x="9569" y="20478"/>
                        </a:lnTo>
                        <a:cubicBezTo>
                          <a:pt x="8990" y="20478"/>
                          <a:pt x="8457" y="20706"/>
                          <a:pt x="8045" y="21102"/>
                        </a:cubicBezTo>
                        <a:lnTo>
                          <a:pt x="3353" y="25810"/>
                        </a:lnTo>
                        <a:cubicBezTo>
                          <a:pt x="2515" y="26648"/>
                          <a:pt x="2515" y="28004"/>
                          <a:pt x="3353" y="28842"/>
                        </a:cubicBezTo>
                        <a:lnTo>
                          <a:pt x="10529" y="36018"/>
                        </a:lnTo>
                        <a:cubicBezTo>
                          <a:pt x="10864" y="36369"/>
                          <a:pt x="11062" y="36826"/>
                          <a:pt x="11062" y="37313"/>
                        </a:cubicBezTo>
                        <a:cubicBezTo>
                          <a:pt x="11062" y="37801"/>
                          <a:pt x="10864" y="38273"/>
                          <a:pt x="10529" y="38608"/>
                        </a:cubicBezTo>
                        <a:lnTo>
                          <a:pt x="8198" y="40940"/>
                        </a:lnTo>
                        <a:cubicBezTo>
                          <a:pt x="7802" y="41351"/>
                          <a:pt x="7573" y="41884"/>
                          <a:pt x="7573" y="42463"/>
                        </a:cubicBezTo>
                        <a:lnTo>
                          <a:pt x="7573" y="47720"/>
                        </a:lnTo>
                        <a:cubicBezTo>
                          <a:pt x="7573" y="48207"/>
                          <a:pt x="7390" y="48664"/>
                          <a:pt x="7040" y="49015"/>
                        </a:cubicBezTo>
                        <a:lnTo>
                          <a:pt x="1" y="56054"/>
                        </a:lnTo>
                        <a:lnTo>
                          <a:pt x="199" y="56267"/>
                        </a:lnTo>
                        <a:lnTo>
                          <a:pt x="7268" y="49274"/>
                        </a:lnTo>
                        <a:cubicBezTo>
                          <a:pt x="7664" y="48862"/>
                          <a:pt x="7893" y="48329"/>
                          <a:pt x="7893" y="47750"/>
                        </a:cubicBezTo>
                        <a:lnTo>
                          <a:pt x="7893" y="42494"/>
                        </a:lnTo>
                        <a:cubicBezTo>
                          <a:pt x="7893" y="42006"/>
                          <a:pt x="8091" y="41549"/>
                          <a:pt x="8426" y="41199"/>
                        </a:cubicBezTo>
                        <a:lnTo>
                          <a:pt x="10757" y="38883"/>
                        </a:lnTo>
                        <a:cubicBezTo>
                          <a:pt x="11154" y="38456"/>
                          <a:pt x="11382" y="37923"/>
                          <a:pt x="11382" y="37359"/>
                        </a:cubicBezTo>
                        <a:cubicBezTo>
                          <a:pt x="11382" y="36765"/>
                          <a:pt x="11154" y="36232"/>
                          <a:pt x="10757" y="35835"/>
                        </a:cubicBezTo>
                        <a:lnTo>
                          <a:pt x="3581" y="28644"/>
                        </a:lnTo>
                        <a:cubicBezTo>
                          <a:pt x="2850" y="27943"/>
                          <a:pt x="2850" y="26785"/>
                          <a:pt x="3581" y="26054"/>
                        </a:cubicBezTo>
                        <a:lnTo>
                          <a:pt x="8274" y="21346"/>
                        </a:lnTo>
                        <a:cubicBezTo>
                          <a:pt x="8624" y="21011"/>
                          <a:pt x="9081" y="20813"/>
                          <a:pt x="9569" y="20813"/>
                        </a:cubicBezTo>
                        <a:lnTo>
                          <a:pt x="10209" y="20813"/>
                        </a:lnTo>
                        <a:cubicBezTo>
                          <a:pt x="10788" y="20813"/>
                          <a:pt x="11321" y="20584"/>
                          <a:pt x="11732" y="20188"/>
                        </a:cubicBezTo>
                        <a:lnTo>
                          <a:pt x="12753" y="19167"/>
                        </a:lnTo>
                        <a:cubicBezTo>
                          <a:pt x="13149" y="18741"/>
                          <a:pt x="13378" y="18208"/>
                          <a:pt x="13378" y="17644"/>
                        </a:cubicBezTo>
                        <a:cubicBezTo>
                          <a:pt x="13378" y="17050"/>
                          <a:pt x="13149" y="16516"/>
                          <a:pt x="12753" y="16120"/>
                        </a:cubicBezTo>
                        <a:cubicBezTo>
                          <a:pt x="12418" y="15770"/>
                          <a:pt x="12220" y="15313"/>
                          <a:pt x="12220" y="14825"/>
                        </a:cubicBezTo>
                        <a:cubicBezTo>
                          <a:pt x="12220" y="14322"/>
                          <a:pt x="12418" y="13865"/>
                          <a:pt x="12753" y="13530"/>
                        </a:cubicBezTo>
                        <a:lnTo>
                          <a:pt x="14140" y="12128"/>
                        </a:lnTo>
                        <a:cubicBezTo>
                          <a:pt x="14490" y="11793"/>
                          <a:pt x="14947" y="11595"/>
                          <a:pt x="15435" y="11595"/>
                        </a:cubicBezTo>
                        <a:cubicBezTo>
                          <a:pt x="15938" y="11595"/>
                          <a:pt x="16395" y="11793"/>
                          <a:pt x="16730" y="12128"/>
                        </a:cubicBezTo>
                        <a:lnTo>
                          <a:pt x="19107" y="14520"/>
                        </a:lnTo>
                        <a:cubicBezTo>
                          <a:pt x="19526" y="14939"/>
                          <a:pt x="20074" y="15149"/>
                          <a:pt x="20623" y="15149"/>
                        </a:cubicBezTo>
                        <a:cubicBezTo>
                          <a:pt x="21171" y="15149"/>
                          <a:pt x="21720" y="14939"/>
                          <a:pt x="22139" y="14520"/>
                        </a:cubicBezTo>
                        <a:lnTo>
                          <a:pt x="23297" y="13347"/>
                        </a:lnTo>
                        <a:cubicBezTo>
                          <a:pt x="23708" y="12936"/>
                          <a:pt x="23936" y="12403"/>
                          <a:pt x="23936" y="11824"/>
                        </a:cubicBezTo>
                        <a:cubicBezTo>
                          <a:pt x="23936" y="11260"/>
                          <a:pt x="23708" y="10711"/>
                          <a:pt x="23297" y="10300"/>
                        </a:cubicBezTo>
                        <a:lnTo>
                          <a:pt x="12997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5" name="Google Shape;195;p5"/>
                  <p:cNvSpPr/>
                  <p:nvPr/>
                </p:nvSpPr>
                <p:spPr>
                  <a:xfrm rot="10800000">
                    <a:off x="-156450" y="3454901"/>
                    <a:ext cx="844677" cy="19855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937" h="56267" extrusionOk="0">
                        <a:moveTo>
                          <a:pt x="12997" y="0"/>
                        </a:moveTo>
                        <a:lnTo>
                          <a:pt x="12784" y="214"/>
                        </a:lnTo>
                        <a:lnTo>
                          <a:pt x="23098" y="10513"/>
                        </a:lnTo>
                        <a:cubicBezTo>
                          <a:pt x="23434" y="10848"/>
                          <a:pt x="23632" y="11305"/>
                          <a:pt x="23632" y="11808"/>
                        </a:cubicBezTo>
                        <a:cubicBezTo>
                          <a:pt x="23632" y="12296"/>
                          <a:pt x="23434" y="12753"/>
                          <a:pt x="23098" y="13103"/>
                        </a:cubicBezTo>
                        <a:lnTo>
                          <a:pt x="21925" y="14261"/>
                        </a:lnTo>
                        <a:cubicBezTo>
                          <a:pt x="21575" y="14627"/>
                          <a:pt x="21110" y="14810"/>
                          <a:pt x="20642" y="14810"/>
                        </a:cubicBezTo>
                        <a:cubicBezTo>
                          <a:pt x="20173" y="14810"/>
                          <a:pt x="19701" y="14627"/>
                          <a:pt x="19335" y="14261"/>
                        </a:cubicBezTo>
                        <a:lnTo>
                          <a:pt x="16958" y="11884"/>
                        </a:lnTo>
                        <a:cubicBezTo>
                          <a:pt x="16547" y="11488"/>
                          <a:pt x="16029" y="11260"/>
                          <a:pt x="15435" y="11260"/>
                        </a:cubicBezTo>
                        <a:cubicBezTo>
                          <a:pt x="14840" y="11260"/>
                          <a:pt x="14307" y="11488"/>
                          <a:pt x="13911" y="11884"/>
                        </a:cubicBezTo>
                        <a:lnTo>
                          <a:pt x="12525" y="13271"/>
                        </a:lnTo>
                        <a:cubicBezTo>
                          <a:pt x="11687" y="14109"/>
                          <a:pt x="11687" y="15465"/>
                          <a:pt x="12525" y="16303"/>
                        </a:cubicBezTo>
                        <a:cubicBezTo>
                          <a:pt x="12860" y="16638"/>
                          <a:pt x="13058" y="17095"/>
                          <a:pt x="13058" y="17598"/>
                        </a:cubicBezTo>
                        <a:cubicBezTo>
                          <a:pt x="13058" y="18085"/>
                          <a:pt x="12860" y="18543"/>
                          <a:pt x="12525" y="18893"/>
                        </a:cubicBezTo>
                        <a:lnTo>
                          <a:pt x="11489" y="19914"/>
                        </a:lnTo>
                        <a:cubicBezTo>
                          <a:pt x="11153" y="20264"/>
                          <a:pt x="10696" y="20447"/>
                          <a:pt x="10193" y="20447"/>
                        </a:cubicBezTo>
                        <a:lnTo>
                          <a:pt x="9569" y="20447"/>
                        </a:lnTo>
                        <a:cubicBezTo>
                          <a:pt x="8975" y="20447"/>
                          <a:pt x="8441" y="20676"/>
                          <a:pt x="8045" y="21087"/>
                        </a:cubicBezTo>
                        <a:lnTo>
                          <a:pt x="3337" y="25780"/>
                        </a:lnTo>
                        <a:cubicBezTo>
                          <a:pt x="2941" y="26206"/>
                          <a:pt x="2713" y="26739"/>
                          <a:pt x="2713" y="27303"/>
                        </a:cubicBezTo>
                        <a:cubicBezTo>
                          <a:pt x="2713" y="27897"/>
                          <a:pt x="2941" y="28431"/>
                          <a:pt x="3337" y="28827"/>
                        </a:cubicBezTo>
                        <a:lnTo>
                          <a:pt x="10529" y="36018"/>
                        </a:lnTo>
                        <a:cubicBezTo>
                          <a:pt x="11245" y="36719"/>
                          <a:pt x="11245" y="37877"/>
                          <a:pt x="10529" y="38608"/>
                        </a:cubicBezTo>
                        <a:lnTo>
                          <a:pt x="8198" y="40924"/>
                        </a:lnTo>
                        <a:cubicBezTo>
                          <a:pt x="7801" y="41351"/>
                          <a:pt x="7573" y="41884"/>
                          <a:pt x="7573" y="42448"/>
                        </a:cubicBezTo>
                        <a:lnTo>
                          <a:pt x="7573" y="47704"/>
                        </a:lnTo>
                        <a:cubicBezTo>
                          <a:pt x="7573" y="48207"/>
                          <a:pt x="7375" y="48664"/>
                          <a:pt x="7040" y="48999"/>
                        </a:cubicBezTo>
                        <a:lnTo>
                          <a:pt x="1" y="56053"/>
                        </a:lnTo>
                        <a:lnTo>
                          <a:pt x="199" y="56267"/>
                        </a:lnTo>
                        <a:lnTo>
                          <a:pt x="7268" y="49212"/>
                        </a:lnTo>
                        <a:cubicBezTo>
                          <a:pt x="7664" y="48801"/>
                          <a:pt x="7893" y="48268"/>
                          <a:pt x="7893" y="47689"/>
                        </a:cubicBezTo>
                        <a:lnTo>
                          <a:pt x="7893" y="42432"/>
                        </a:lnTo>
                        <a:cubicBezTo>
                          <a:pt x="7893" y="41945"/>
                          <a:pt x="8091" y="41473"/>
                          <a:pt x="8426" y="41137"/>
                        </a:cubicBezTo>
                        <a:lnTo>
                          <a:pt x="10757" y="38806"/>
                        </a:lnTo>
                        <a:cubicBezTo>
                          <a:pt x="11595" y="37984"/>
                          <a:pt x="11595" y="36628"/>
                          <a:pt x="10757" y="35790"/>
                        </a:cubicBezTo>
                        <a:lnTo>
                          <a:pt x="3581" y="28598"/>
                        </a:lnTo>
                        <a:cubicBezTo>
                          <a:pt x="3231" y="28263"/>
                          <a:pt x="3048" y="27806"/>
                          <a:pt x="3048" y="27318"/>
                        </a:cubicBezTo>
                        <a:cubicBezTo>
                          <a:pt x="3048" y="26816"/>
                          <a:pt x="3231" y="26359"/>
                          <a:pt x="3581" y="26023"/>
                        </a:cubicBezTo>
                        <a:lnTo>
                          <a:pt x="8274" y="21346"/>
                        </a:lnTo>
                        <a:cubicBezTo>
                          <a:pt x="8624" y="21011"/>
                          <a:pt x="9081" y="20813"/>
                          <a:pt x="9569" y="20813"/>
                        </a:cubicBezTo>
                        <a:lnTo>
                          <a:pt x="10209" y="20813"/>
                        </a:lnTo>
                        <a:cubicBezTo>
                          <a:pt x="10788" y="20813"/>
                          <a:pt x="11321" y="20584"/>
                          <a:pt x="11732" y="20188"/>
                        </a:cubicBezTo>
                        <a:lnTo>
                          <a:pt x="12753" y="19152"/>
                        </a:lnTo>
                        <a:cubicBezTo>
                          <a:pt x="13149" y="18741"/>
                          <a:pt x="13378" y="18207"/>
                          <a:pt x="13378" y="17628"/>
                        </a:cubicBezTo>
                        <a:cubicBezTo>
                          <a:pt x="13378" y="17049"/>
                          <a:pt x="13149" y="16516"/>
                          <a:pt x="12753" y="16105"/>
                        </a:cubicBezTo>
                        <a:cubicBezTo>
                          <a:pt x="12037" y="15404"/>
                          <a:pt x="12037" y="14246"/>
                          <a:pt x="12753" y="13515"/>
                        </a:cubicBezTo>
                        <a:lnTo>
                          <a:pt x="14140" y="12128"/>
                        </a:lnTo>
                        <a:cubicBezTo>
                          <a:pt x="14490" y="11793"/>
                          <a:pt x="14947" y="11595"/>
                          <a:pt x="15435" y="11595"/>
                        </a:cubicBezTo>
                        <a:cubicBezTo>
                          <a:pt x="15937" y="11595"/>
                          <a:pt x="16395" y="11793"/>
                          <a:pt x="16730" y="12128"/>
                        </a:cubicBezTo>
                        <a:lnTo>
                          <a:pt x="19106" y="14505"/>
                        </a:lnTo>
                        <a:cubicBezTo>
                          <a:pt x="19525" y="14924"/>
                          <a:pt x="20074" y="15133"/>
                          <a:pt x="20622" y="15133"/>
                        </a:cubicBezTo>
                        <a:cubicBezTo>
                          <a:pt x="21171" y="15133"/>
                          <a:pt x="21719" y="14924"/>
                          <a:pt x="22138" y="14505"/>
                        </a:cubicBezTo>
                        <a:lnTo>
                          <a:pt x="23296" y="13347"/>
                        </a:lnTo>
                        <a:cubicBezTo>
                          <a:pt x="23708" y="12936"/>
                          <a:pt x="23936" y="12402"/>
                          <a:pt x="23936" y="11823"/>
                        </a:cubicBezTo>
                        <a:cubicBezTo>
                          <a:pt x="23936" y="11229"/>
                          <a:pt x="23708" y="10696"/>
                          <a:pt x="23296" y="10300"/>
                        </a:cubicBezTo>
                        <a:lnTo>
                          <a:pt x="1299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dk2"/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96" name="Google Shape;196;p5"/>
                <p:cNvGrpSpPr/>
                <p:nvPr/>
              </p:nvGrpSpPr>
              <p:grpSpPr>
                <a:xfrm>
                  <a:off x="363249" y="4906873"/>
                  <a:ext cx="699940" cy="478601"/>
                  <a:chOff x="39722" y="4349021"/>
                  <a:chExt cx="1061964" cy="726143"/>
                </a:xfrm>
              </p:grpSpPr>
              <p:grpSp>
                <p:nvGrpSpPr>
                  <p:cNvPr id="197" name="Google Shape;197;p5"/>
                  <p:cNvGrpSpPr/>
                  <p:nvPr/>
                </p:nvGrpSpPr>
                <p:grpSpPr>
                  <a:xfrm rot="2700000">
                    <a:off x="140502" y="4460924"/>
                    <a:ext cx="524584" cy="502337"/>
                    <a:chOff x="1189791" y="-1767331"/>
                    <a:chExt cx="904284" cy="865933"/>
                  </a:xfrm>
                </p:grpSpPr>
                <p:sp>
                  <p:nvSpPr>
                    <p:cNvPr id="198" name="Google Shape;198;p5"/>
                    <p:cNvSpPr/>
                    <p:nvPr/>
                  </p:nvSpPr>
                  <p:spPr>
                    <a:xfrm>
                      <a:off x="1189791" y="-1767331"/>
                      <a:ext cx="904284" cy="8659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902" h="35337" extrusionOk="0">
                          <a:moveTo>
                            <a:pt x="18449" y="1"/>
                          </a:moveTo>
                          <a:cubicBezTo>
                            <a:pt x="16409" y="1"/>
                            <a:pt x="14368" y="778"/>
                            <a:pt x="12814" y="2332"/>
                          </a:cubicBezTo>
                          <a:lnTo>
                            <a:pt x="3108" y="12037"/>
                          </a:lnTo>
                          <a:cubicBezTo>
                            <a:pt x="0" y="15145"/>
                            <a:pt x="0" y="20189"/>
                            <a:pt x="3108" y="23297"/>
                          </a:cubicBezTo>
                          <a:lnTo>
                            <a:pt x="12814" y="33017"/>
                          </a:lnTo>
                          <a:cubicBezTo>
                            <a:pt x="14368" y="34564"/>
                            <a:pt x="16405" y="35337"/>
                            <a:pt x="18443" y="35337"/>
                          </a:cubicBezTo>
                          <a:cubicBezTo>
                            <a:pt x="20481" y="35337"/>
                            <a:pt x="22519" y="34564"/>
                            <a:pt x="24073" y="33017"/>
                          </a:cubicBezTo>
                          <a:lnTo>
                            <a:pt x="33794" y="23297"/>
                          </a:lnTo>
                          <a:cubicBezTo>
                            <a:pt x="36902" y="20189"/>
                            <a:pt x="36902" y="15145"/>
                            <a:pt x="33794" y="12037"/>
                          </a:cubicBezTo>
                          <a:lnTo>
                            <a:pt x="24073" y="2332"/>
                          </a:lnTo>
                          <a:cubicBezTo>
                            <a:pt x="22527" y="778"/>
                            <a:pt x="20489" y="1"/>
                            <a:pt x="18449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lt1"/>
                        </a:gs>
                        <a:gs pos="18000">
                          <a:schemeClr val="lt1"/>
                        </a:gs>
                        <a:gs pos="56000">
                          <a:srgbClr val="FFFFFF">
                            <a:alpha val="0"/>
                          </a:srgbClr>
                        </a:gs>
                        <a:gs pos="74000">
                          <a:schemeClr val="lt1"/>
                        </a:gs>
                        <a:gs pos="100000">
                          <a:srgbClr val="9900FF">
                            <a:alpha val="28627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199" name="Google Shape;199;p5"/>
                    <p:cNvGrpSpPr/>
                    <p:nvPr/>
                  </p:nvGrpSpPr>
                  <p:grpSpPr>
                    <a:xfrm>
                      <a:off x="1232795" y="-1740829"/>
                      <a:ext cx="717621" cy="717392"/>
                      <a:chOff x="1483457" y="3953671"/>
                      <a:chExt cx="717621" cy="717392"/>
                    </a:xfrm>
                  </p:grpSpPr>
                  <p:sp>
                    <p:nvSpPr>
                      <p:cNvPr id="200" name="Google Shape;200;p5"/>
                      <p:cNvSpPr/>
                      <p:nvPr/>
                    </p:nvSpPr>
                    <p:spPr>
                      <a:xfrm>
                        <a:off x="1483457" y="425726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1" name="Google Shape;201;p5"/>
                      <p:cNvSpPr/>
                      <p:nvPr/>
                    </p:nvSpPr>
                    <p:spPr>
                      <a:xfrm>
                        <a:off x="1559470" y="418148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2" name="Google Shape;202;p5"/>
                      <p:cNvSpPr/>
                      <p:nvPr/>
                    </p:nvSpPr>
                    <p:spPr>
                      <a:xfrm>
                        <a:off x="1635483" y="4105239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1" y="381"/>
                            </a:lnTo>
                            <a:lnTo>
                              <a:pt x="26740" y="27120"/>
                            </a:lnTo>
                            <a:lnTo>
                              <a:pt x="27121" y="26755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3" name="Google Shape;203;p5"/>
                      <p:cNvSpPr/>
                      <p:nvPr/>
                    </p:nvSpPr>
                    <p:spPr>
                      <a:xfrm>
                        <a:off x="1711267" y="402945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55" y="27121"/>
                            </a:lnTo>
                            <a:lnTo>
                              <a:pt x="27120" y="26755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04" name="Google Shape;204;p5"/>
                      <p:cNvSpPr/>
                      <p:nvPr/>
                    </p:nvSpPr>
                    <p:spPr>
                      <a:xfrm>
                        <a:off x="1787280" y="395367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2" y="1"/>
                            </a:moveTo>
                            <a:lnTo>
                              <a:pt x="1" y="382"/>
                            </a:lnTo>
                            <a:lnTo>
                              <a:pt x="26740" y="27121"/>
                            </a:lnTo>
                            <a:lnTo>
                              <a:pt x="27121" y="26740"/>
                            </a:lnTo>
                            <a:lnTo>
                              <a:pt x="382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sp>
                <p:nvSpPr>
                  <p:cNvPr id="205" name="Google Shape;205;p5"/>
                  <p:cNvSpPr/>
                  <p:nvPr/>
                </p:nvSpPr>
                <p:spPr>
                  <a:xfrm rot="-2700000">
                    <a:off x="542534" y="4469276"/>
                    <a:ext cx="492898" cy="3915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612" h="35440" extrusionOk="0">
                        <a:moveTo>
                          <a:pt x="40817" y="1"/>
                        </a:moveTo>
                        <a:lnTo>
                          <a:pt x="37420" y="3383"/>
                        </a:lnTo>
                        <a:lnTo>
                          <a:pt x="41213" y="7177"/>
                        </a:lnTo>
                        <a:lnTo>
                          <a:pt x="44611" y="3779"/>
                        </a:lnTo>
                        <a:lnTo>
                          <a:pt x="40817" y="1"/>
                        </a:lnTo>
                        <a:close/>
                        <a:moveTo>
                          <a:pt x="22184" y="4099"/>
                        </a:moveTo>
                        <a:lnTo>
                          <a:pt x="18801" y="7482"/>
                        </a:lnTo>
                        <a:lnTo>
                          <a:pt x="22595" y="11275"/>
                        </a:lnTo>
                        <a:lnTo>
                          <a:pt x="25978" y="7878"/>
                        </a:lnTo>
                        <a:lnTo>
                          <a:pt x="22184" y="4099"/>
                        </a:lnTo>
                        <a:close/>
                        <a:moveTo>
                          <a:pt x="15983" y="10300"/>
                        </a:moveTo>
                        <a:lnTo>
                          <a:pt x="12585" y="13698"/>
                        </a:lnTo>
                        <a:lnTo>
                          <a:pt x="16379" y="17476"/>
                        </a:lnTo>
                        <a:lnTo>
                          <a:pt x="19776" y="14094"/>
                        </a:lnTo>
                        <a:lnTo>
                          <a:pt x="15983" y="10300"/>
                        </a:lnTo>
                        <a:close/>
                        <a:moveTo>
                          <a:pt x="9431" y="16852"/>
                        </a:moveTo>
                        <a:lnTo>
                          <a:pt x="6034" y="20249"/>
                        </a:lnTo>
                        <a:lnTo>
                          <a:pt x="15190" y="29406"/>
                        </a:lnTo>
                        <a:lnTo>
                          <a:pt x="18588" y="26008"/>
                        </a:lnTo>
                        <a:lnTo>
                          <a:pt x="9431" y="16852"/>
                        </a:lnTo>
                        <a:close/>
                        <a:moveTo>
                          <a:pt x="3383" y="22885"/>
                        </a:moveTo>
                        <a:lnTo>
                          <a:pt x="0" y="26283"/>
                        </a:lnTo>
                        <a:lnTo>
                          <a:pt x="9157" y="35440"/>
                        </a:lnTo>
                        <a:lnTo>
                          <a:pt x="12555" y="32057"/>
                        </a:lnTo>
                        <a:lnTo>
                          <a:pt x="3383" y="2288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06" name="Google Shape;206;p5"/>
                <p:cNvGrpSpPr/>
                <p:nvPr/>
              </p:nvGrpSpPr>
              <p:grpSpPr>
                <a:xfrm rot="-5400000">
                  <a:off x="-461873" y="3769393"/>
                  <a:ext cx="1351491" cy="1047516"/>
                  <a:chOff x="-2460210" y="2758493"/>
                  <a:chExt cx="1351491" cy="1047516"/>
                </a:xfrm>
              </p:grpSpPr>
              <p:sp>
                <p:nvSpPr>
                  <p:cNvPr id="207" name="Google Shape;207;p5"/>
                  <p:cNvSpPr/>
                  <p:nvPr/>
                </p:nvSpPr>
                <p:spPr>
                  <a:xfrm rot="-2700000">
                    <a:off x="-2341816" y="3108554"/>
                    <a:ext cx="582127" cy="5759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" h="35790" extrusionOk="0">
                        <a:moveTo>
                          <a:pt x="34030" y="1"/>
                        </a:moveTo>
                        <a:cubicBezTo>
                          <a:pt x="33531" y="1"/>
                          <a:pt x="33032" y="191"/>
                          <a:pt x="32651" y="572"/>
                        </a:cubicBezTo>
                        <a:cubicBezTo>
                          <a:pt x="31890" y="1334"/>
                          <a:pt x="31890" y="2568"/>
                          <a:pt x="32651" y="3330"/>
                        </a:cubicBezTo>
                        <a:cubicBezTo>
                          <a:pt x="33032" y="3711"/>
                          <a:pt x="33531" y="3901"/>
                          <a:pt x="34030" y="3901"/>
                        </a:cubicBezTo>
                        <a:cubicBezTo>
                          <a:pt x="34529" y="3901"/>
                          <a:pt x="35028" y="3711"/>
                          <a:pt x="35409" y="3330"/>
                        </a:cubicBezTo>
                        <a:cubicBezTo>
                          <a:pt x="36171" y="2568"/>
                          <a:pt x="36171" y="1334"/>
                          <a:pt x="35409" y="572"/>
                        </a:cubicBezTo>
                        <a:cubicBezTo>
                          <a:pt x="35028" y="191"/>
                          <a:pt x="34529" y="1"/>
                          <a:pt x="34030" y="1"/>
                        </a:cubicBezTo>
                        <a:close/>
                        <a:moveTo>
                          <a:pt x="27662" y="6385"/>
                        </a:moveTo>
                        <a:cubicBezTo>
                          <a:pt x="27163" y="6385"/>
                          <a:pt x="26664" y="6575"/>
                          <a:pt x="26283" y="6956"/>
                        </a:cubicBezTo>
                        <a:cubicBezTo>
                          <a:pt x="25521" y="7718"/>
                          <a:pt x="25521" y="8952"/>
                          <a:pt x="26283" y="9714"/>
                        </a:cubicBezTo>
                        <a:cubicBezTo>
                          <a:pt x="26664" y="10095"/>
                          <a:pt x="27163" y="10285"/>
                          <a:pt x="27662" y="10285"/>
                        </a:cubicBezTo>
                        <a:cubicBezTo>
                          <a:pt x="28161" y="10285"/>
                          <a:pt x="28660" y="10095"/>
                          <a:pt x="29040" y="9714"/>
                        </a:cubicBezTo>
                        <a:cubicBezTo>
                          <a:pt x="29802" y="8952"/>
                          <a:pt x="29802" y="7718"/>
                          <a:pt x="29040" y="6956"/>
                        </a:cubicBezTo>
                        <a:cubicBezTo>
                          <a:pt x="28660" y="6575"/>
                          <a:pt x="28161" y="6385"/>
                          <a:pt x="27662" y="6385"/>
                        </a:cubicBezTo>
                        <a:close/>
                        <a:moveTo>
                          <a:pt x="21285" y="12753"/>
                        </a:moveTo>
                        <a:cubicBezTo>
                          <a:pt x="20783" y="12753"/>
                          <a:pt x="20280" y="12944"/>
                          <a:pt x="19899" y="13325"/>
                        </a:cubicBezTo>
                        <a:cubicBezTo>
                          <a:pt x="19137" y="14086"/>
                          <a:pt x="19137" y="15336"/>
                          <a:pt x="19899" y="16097"/>
                        </a:cubicBezTo>
                        <a:cubicBezTo>
                          <a:pt x="20280" y="16478"/>
                          <a:pt x="20783" y="16669"/>
                          <a:pt x="21285" y="16669"/>
                        </a:cubicBezTo>
                        <a:cubicBezTo>
                          <a:pt x="21788" y="16669"/>
                          <a:pt x="22291" y="16478"/>
                          <a:pt x="22672" y="16097"/>
                        </a:cubicBezTo>
                        <a:cubicBezTo>
                          <a:pt x="23434" y="15336"/>
                          <a:pt x="23434" y="14086"/>
                          <a:pt x="22672" y="13325"/>
                        </a:cubicBezTo>
                        <a:cubicBezTo>
                          <a:pt x="22291" y="12944"/>
                          <a:pt x="21788" y="12753"/>
                          <a:pt x="21285" y="12753"/>
                        </a:cubicBezTo>
                        <a:close/>
                        <a:moveTo>
                          <a:pt x="14917" y="19128"/>
                        </a:moveTo>
                        <a:cubicBezTo>
                          <a:pt x="14415" y="19128"/>
                          <a:pt x="13913" y="19318"/>
                          <a:pt x="13530" y="19693"/>
                        </a:cubicBezTo>
                        <a:cubicBezTo>
                          <a:pt x="12768" y="20455"/>
                          <a:pt x="12768" y="21689"/>
                          <a:pt x="13530" y="22451"/>
                        </a:cubicBezTo>
                        <a:cubicBezTo>
                          <a:pt x="13911" y="22832"/>
                          <a:pt x="14410" y="23022"/>
                          <a:pt x="14909" y="23022"/>
                        </a:cubicBezTo>
                        <a:cubicBezTo>
                          <a:pt x="15408" y="23022"/>
                          <a:pt x="15907" y="22832"/>
                          <a:pt x="16288" y="22451"/>
                        </a:cubicBezTo>
                        <a:cubicBezTo>
                          <a:pt x="17050" y="21689"/>
                          <a:pt x="17050" y="20455"/>
                          <a:pt x="16288" y="19693"/>
                        </a:cubicBezTo>
                        <a:cubicBezTo>
                          <a:pt x="15909" y="19314"/>
                          <a:pt x="15413" y="19128"/>
                          <a:pt x="14917" y="19128"/>
                        </a:cubicBezTo>
                        <a:close/>
                        <a:moveTo>
                          <a:pt x="8525" y="25506"/>
                        </a:moveTo>
                        <a:cubicBezTo>
                          <a:pt x="8026" y="25506"/>
                          <a:pt x="7527" y="25696"/>
                          <a:pt x="7146" y="26077"/>
                        </a:cubicBezTo>
                        <a:cubicBezTo>
                          <a:pt x="6385" y="26839"/>
                          <a:pt x="6385" y="28073"/>
                          <a:pt x="7146" y="28835"/>
                        </a:cubicBezTo>
                        <a:cubicBezTo>
                          <a:pt x="7527" y="29216"/>
                          <a:pt x="8026" y="29406"/>
                          <a:pt x="8525" y="29406"/>
                        </a:cubicBezTo>
                        <a:cubicBezTo>
                          <a:pt x="9024" y="29406"/>
                          <a:pt x="9523" y="29216"/>
                          <a:pt x="9904" y="28835"/>
                        </a:cubicBezTo>
                        <a:cubicBezTo>
                          <a:pt x="10666" y="28073"/>
                          <a:pt x="10666" y="26839"/>
                          <a:pt x="9904" y="26077"/>
                        </a:cubicBezTo>
                        <a:cubicBezTo>
                          <a:pt x="9523" y="25696"/>
                          <a:pt x="9024" y="25506"/>
                          <a:pt x="8525" y="25506"/>
                        </a:cubicBezTo>
                        <a:close/>
                        <a:moveTo>
                          <a:pt x="2141" y="31874"/>
                        </a:moveTo>
                        <a:cubicBezTo>
                          <a:pt x="1642" y="31874"/>
                          <a:pt x="1143" y="32065"/>
                          <a:pt x="763" y="32446"/>
                        </a:cubicBezTo>
                        <a:cubicBezTo>
                          <a:pt x="1" y="33207"/>
                          <a:pt x="1" y="34457"/>
                          <a:pt x="763" y="35219"/>
                        </a:cubicBezTo>
                        <a:cubicBezTo>
                          <a:pt x="1143" y="35599"/>
                          <a:pt x="1642" y="35790"/>
                          <a:pt x="2141" y="35790"/>
                        </a:cubicBezTo>
                        <a:cubicBezTo>
                          <a:pt x="2640" y="35790"/>
                          <a:pt x="3139" y="35599"/>
                          <a:pt x="3520" y="35219"/>
                        </a:cubicBezTo>
                        <a:cubicBezTo>
                          <a:pt x="4282" y="34457"/>
                          <a:pt x="4282" y="33207"/>
                          <a:pt x="3520" y="32446"/>
                        </a:cubicBezTo>
                        <a:cubicBezTo>
                          <a:pt x="3139" y="32065"/>
                          <a:pt x="2640" y="31874"/>
                          <a:pt x="2141" y="3187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8" name="Google Shape;208;p5"/>
                  <p:cNvSpPr/>
                  <p:nvPr/>
                </p:nvSpPr>
                <p:spPr>
                  <a:xfrm rot="-2700000">
                    <a:off x="-2157466" y="3032354"/>
                    <a:ext cx="582127" cy="5759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" h="35790" extrusionOk="0">
                        <a:moveTo>
                          <a:pt x="34030" y="1"/>
                        </a:moveTo>
                        <a:cubicBezTo>
                          <a:pt x="33531" y="1"/>
                          <a:pt x="33032" y="191"/>
                          <a:pt x="32651" y="572"/>
                        </a:cubicBezTo>
                        <a:cubicBezTo>
                          <a:pt x="31890" y="1334"/>
                          <a:pt x="31890" y="2568"/>
                          <a:pt x="32651" y="3330"/>
                        </a:cubicBezTo>
                        <a:cubicBezTo>
                          <a:pt x="33032" y="3711"/>
                          <a:pt x="33531" y="3901"/>
                          <a:pt x="34030" y="3901"/>
                        </a:cubicBezTo>
                        <a:cubicBezTo>
                          <a:pt x="34529" y="3901"/>
                          <a:pt x="35028" y="3711"/>
                          <a:pt x="35409" y="3330"/>
                        </a:cubicBezTo>
                        <a:cubicBezTo>
                          <a:pt x="36171" y="2568"/>
                          <a:pt x="36171" y="1334"/>
                          <a:pt x="35409" y="572"/>
                        </a:cubicBezTo>
                        <a:cubicBezTo>
                          <a:pt x="35028" y="191"/>
                          <a:pt x="34529" y="1"/>
                          <a:pt x="34030" y="1"/>
                        </a:cubicBezTo>
                        <a:close/>
                        <a:moveTo>
                          <a:pt x="27662" y="6385"/>
                        </a:moveTo>
                        <a:cubicBezTo>
                          <a:pt x="27163" y="6385"/>
                          <a:pt x="26664" y="6575"/>
                          <a:pt x="26283" y="6956"/>
                        </a:cubicBezTo>
                        <a:cubicBezTo>
                          <a:pt x="25521" y="7718"/>
                          <a:pt x="25521" y="8952"/>
                          <a:pt x="26283" y="9714"/>
                        </a:cubicBezTo>
                        <a:cubicBezTo>
                          <a:pt x="26664" y="10095"/>
                          <a:pt x="27163" y="10285"/>
                          <a:pt x="27662" y="10285"/>
                        </a:cubicBezTo>
                        <a:cubicBezTo>
                          <a:pt x="28161" y="10285"/>
                          <a:pt x="28660" y="10095"/>
                          <a:pt x="29040" y="9714"/>
                        </a:cubicBezTo>
                        <a:cubicBezTo>
                          <a:pt x="29802" y="8952"/>
                          <a:pt x="29802" y="7718"/>
                          <a:pt x="29040" y="6956"/>
                        </a:cubicBezTo>
                        <a:cubicBezTo>
                          <a:pt x="28660" y="6575"/>
                          <a:pt x="28161" y="6385"/>
                          <a:pt x="27662" y="6385"/>
                        </a:cubicBezTo>
                        <a:close/>
                        <a:moveTo>
                          <a:pt x="21285" y="12753"/>
                        </a:moveTo>
                        <a:cubicBezTo>
                          <a:pt x="20783" y="12753"/>
                          <a:pt x="20280" y="12944"/>
                          <a:pt x="19899" y="13325"/>
                        </a:cubicBezTo>
                        <a:cubicBezTo>
                          <a:pt x="19137" y="14086"/>
                          <a:pt x="19137" y="15336"/>
                          <a:pt x="19899" y="16097"/>
                        </a:cubicBezTo>
                        <a:cubicBezTo>
                          <a:pt x="20280" y="16478"/>
                          <a:pt x="20783" y="16669"/>
                          <a:pt x="21285" y="16669"/>
                        </a:cubicBezTo>
                        <a:cubicBezTo>
                          <a:pt x="21788" y="16669"/>
                          <a:pt x="22291" y="16478"/>
                          <a:pt x="22672" y="16097"/>
                        </a:cubicBezTo>
                        <a:cubicBezTo>
                          <a:pt x="23434" y="15336"/>
                          <a:pt x="23434" y="14086"/>
                          <a:pt x="22672" y="13325"/>
                        </a:cubicBezTo>
                        <a:cubicBezTo>
                          <a:pt x="22291" y="12944"/>
                          <a:pt x="21788" y="12753"/>
                          <a:pt x="21285" y="12753"/>
                        </a:cubicBezTo>
                        <a:close/>
                        <a:moveTo>
                          <a:pt x="14917" y="19128"/>
                        </a:moveTo>
                        <a:cubicBezTo>
                          <a:pt x="14415" y="19128"/>
                          <a:pt x="13913" y="19318"/>
                          <a:pt x="13530" y="19693"/>
                        </a:cubicBezTo>
                        <a:cubicBezTo>
                          <a:pt x="12768" y="20455"/>
                          <a:pt x="12768" y="21689"/>
                          <a:pt x="13530" y="22451"/>
                        </a:cubicBezTo>
                        <a:cubicBezTo>
                          <a:pt x="13911" y="22832"/>
                          <a:pt x="14410" y="23022"/>
                          <a:pt x="14909" y="23022"/>
                        </a:cubicBezTo>
                        <a:cubicBezTo>
                          <a:pt x="15408" y="23022"/>
                          <a:pt x="15907" y="22832"/>
                          <a:pt x="16288" y="22451"/>
                        </a:cubicBezTo>
                        <a:cubicBezTo>
                          <a:pt x="17050" y="21689"/>
                          <a:pt x="17050" y="20455"/>
                          <a:pt x="16288" y="19693"/>
                        </a:cubicBezTo>
                        <a:cubicBezTo>
                          <a:pt x="15909" y="19314"/>
                          <a:pt x="15413" y="19128"/>
                          <a:pt x="14917" y="19128"/>
                        </a:cubicBezTo>
                        <a:close/>
                        <a:moveTo>
                          <a:pt x="8525" y="25506"/>
                        </a:moveTo>
                        <a:cubicBezTo>
                          <a:pt x="8026" y="25506"/>
                          <a:pt x="7527" y="25696"/>
                          <a:pt x="7146" y="26077"/>
                        </a:cubicBezTo>
                        <a:cubicBezTo>
                          <a:pt x="6385" y="26839"/>
                          <a:pt x="6385" y="28073"/>
                          <a:pt x="7146" y="28835"/>
                        </a:cubicBezTo>
                        <a:cubicBezTo>
                          <a:pt x="7527" y="29216"/>
                          <a:pt x="8026" y="29406"/>
                          <a:pt x="8525" y="29406"/>
                        </a:cubicBezTo>
                        <a:cubicBezTo>
                          <a:pt x="9024" y="29406"/>
                          <a:pt x="9523" y="29216"/>
                          <a:pt x="9904" y="28835"/>
                        </a:cubicBezTo>
                        <a:cubicBezTo>
                          <a:pt x="10666" y="28073"/>
                          <a:pt x="10666" y="26839"/>
                          <a:pt x="9904" y="26077"/>
                        </a:cubicBezTo>
                        <a:cubicBezTo>
                          <a:pt x="9523" y="25696"/>
                          <a:pt x="9024" y="25506"/>
                          <a:pt x="8525" y="25506"/>
                        </a:cubicBezTo>
                        <a:close/>
                        <a:moveTo>
                          <a:pt x="2141" y="31874"/>
                        </a:moveTo>
                        <a:cubicBezTo>
                          <a:pt x="1642" y="31874"/>
                          <a:pt x="1143" y="32065"/>
                          <a:pt x="763" y="32446"/>
                        </a:cubicBezTo>
                        <a:cubicBezTo>
                          <a:pt x="1" y="33207"/>
                          <a:pt x="1" y="34457"/>
                          <a:pt x="763" y="35219"/>
                        </a:cubicBezTo>
                        <a:cubicBezTo>
                          <a:pt x="1143" y="35599"/>
                          <a:pt x="1642" y="35790"/>
                          <a:pt x="2141" y="35790"/>
                        </a:cubicBezTo>
                        <a:cubicBezTo>
                          <a:pt x="2640" y="35790"/>
                          <a:pt x="3139" y="35599"/>
                          <a:pt x="3520" y="35219"/>
                        </a:cubicBezTo>
                        <a:cubicBezTo>
                          <a:pt x="4282" y="34457"/>
                          <a:pt x="4282" y="33207"/>
                          <a:pt x="3520" y="32446"/>
                        </a:cubicBezTo>
                        <a:cubicBezTo>
                          <a:pt x="3139" y="32065"/>
                          <a:pt x="2640" y="31874"/>
                          <a:pt x="2141" y="3187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9" name="Google Shape;209;p5"/>
                  <p:cNvSpPr/>
                  <p:nvPr/>
                </p:nvSpPr>
                <p:spPr>
                  <a:xfrm rot="-2700000">
                    <a:off x="-1993591" y="2956154"/>
                    <a:ext cx="582127" cy="5759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" h="35790" extrusionOk="0">
                        <a:moveTo>
                          <a:pt x="34030" y="1"/>
                        </a:moveTo>
                        <a:cubicBezTo>
                          <a:pt x="33531" y="1"/>
                          <a:pt x="33032" y="191"/>
                          <a:pt x="32651" y="572"/>
                        </a:cubicBezTo>
                        <a:cubicBezTo>
                          <a:pt x="31890" y="1334"/>
                          <a:pt x="31890" y="2568"/>
                          <a:pt x="32651" y="3330"/>
                        </a:cubicBezTo>
                        <a:cubicBezTo>
                          <a:pt x="33032" y="3711"/>
                          <a:pt x="33531" y="3901"/>
                          <a:pt x="34030" y="3901"/>
                        </a:cubicBezTo>
                        <a:cubicBezTo>
                          <a:pt x="34529" y="3901"/>
                          <a:pt x="35028" y="3711"/>
                          <a:pt x="35409" y="3330"/>
                        </a:cubicBezTo>
                        <a:cubicBezTo>
                          <a:pt x="36171" y="2568"/>
                          <a:pt x="36171" y="1334"/>
                          <a:pt x="35409" y="572"/>
                        </a:cubicBezTo>
                        <a:cubicBezTo>
                          <a:pt x="35028" y="191"/>
                          <a:pt x="34529" y="1"/>
                          <a:pt x="34030" y="1"/>
                        </a:cubicBezTo>
                        <a:close/>
                        <a:moveTo>
                          <a:pt x="27662" y="6385"/>
                        </a:moveTo>
                        <a:cubicBezTo>
                          <a:pt x="27163" y="6385"/>
                          <a:pt x="26664" y="6575"/>
                          <a:pt x="26283" y="6956"/>
                        </a:cubicBezTo>
                        <a:cubicBezTo>
                          <a:pt x="25521" y="7718"/>
                          <a:pt x="25521" y="8952"/>
                          <a:pt x="26283" y="9714"/>
                        </a:cubicBezTo>
                        <a:cubicBezTo>
                          <a:pt x="26664" y="10095"/>
                          <a:pt x="27163" y="10285"/>
                          <a:pt x="27662" y="10285"/>
                        </a:cubicBezTo>
                        <a:cubicBezTo>
                          <a:pt x="28161" y="10285"/>
                          <a:pt x="28660" y="10095"/>
                          <a:pt x="29040" y="9714"/>
                        </a:cubicBezTo>
                        <a:cubicBezTo>
                          <a:pt x="29802" y="8952"/>
                          <a:pt x="29802" y="7718"/>
                          <a:pt x="29040" y="6956"/>
                        </a:cubicBezTo>
                        <a:cubicBezTo>
                          <a:pt x="28660" y="6575"/>
                          <a:pt x="28161" y="6385"/>
                          <a:pt x="27662" y="6385"/>
                        </a:cubicBezTo>
                        <a:close/>
                        <a:moveTo>
                          <a:pt x="21285" y="12753"/>
                        </a:moveTo>
                        <a:cubicBezTo>
                          <a:pt x="20783" y="12753"/>
                          <a:pt x="20280" y="12944"/>
                          <a:pt x="19899" y="13325"/>
                        </a:cubicBezTo>
                        <a:cubicBezTo>
                          <a:pt x="19137" y="14086"/>
                          <a:pt x="19137" y="15336"/>
                          <a:pt x="19899" y="16097"/>
                        </a:cubicBezTo>
                        <a:cubicBezTo>
                          <a:pt x="20280" y="16478"/>
                          <a:pt x="20783" y="16669"/>
                          <a:pt x="21285" y="16669"/>
                        </a:cubicBezTo>
                        <a:cubicBezTo>
                          <a:pt x="21788" y="16669"/>
                          <a:pt x="22291" y="16478"/>
                          <a:pt x="22672" y="16097"/>
                        </a:cubicBezTo>
                        <a:cubicBezTo>
                          <a:pt x="23434" y="15336"/>
                          <a:pt x="23434" y="14086"/>
                          <a:pt x="22672" y="13325"/>
                        </a:cubicBezTo>
                        <a:cubicBezTo>
                          <a:pt x="22291" y="12944"/>
                          <a:pt x="21788" y="12753"/>
                          <a:pt x="21285" y="12753"/>
                        </a:cubicBezTo>
                        <a:close/>
                        <a:moveTo>
                          <a:pt x="14917" y="19128"/>
                        </a:moveTo>
                        <a:cubicBezTo>
                          <a:pt x="14415" y="19128"/>
                          <a:pt x="13913" y="19318"/>
                          <a:pt x="13530" y="19693"/>
                        </a:cubicBezTo>
                        <a:cubicBezTo>
                          <a:pt x="12768" y="20455"/>
                          <a:pt x="12768" y="21689"/>
                          <a:pt x="13530" y="22451"/>
                        </a:cubicBezTo>
                        <a:cubicBezTo>
                          <a:pt x="13911" y="22832"/>
                          <a:pt x="14410" y="23022"/>
                          <a:pt x="14909" y="23022"/>
                        </a:cubicBezTo>
                        <a:cubicBezTo>
                          <a:pt x="15408" y="23022"/>
                          <a:pt x="15907" y="22832"/>
                          <a:pt x="16288" y="22451"/>
                        </a:cubicBezTo>
                        <a:cubicBezTo>
                          <a:pt x="17050" y="21689"/>
                          <a:pt x="17050" y="20455"/>
                          <a:pt x="16288" y="19693"/>
                        </a:cubicBezTo>
                        <a:cubicBezTo>
                          <a:pt x="15909" y="19314"/>
                          <a:pt x="15413" y="19128"/>
                          <a:pt x="14917" y="19128"/>
                        </a:cubicBezTo>
                        <a:close/>
                        <a:moveTo>
                          <a:pt x="8525" y="25506"/>
                        </a:moveTo>
                        <a:cubicBezTo>
                          <a:pt x="8026" y="25506"/>
                          <a:pt x="7527" y="25696"/>
                          <a:pt x="7146" y="26077"/>
                        </a:cubicBezTo>
                        <a:cubicBezTo>
                          <a:pt x="6385" y="26839"/>
                          <a:pt x="6385" y="28073"/>
                          <a:pt x="7146" y="28835"/>
                        </a:cubicBezTo>
                        <a:cubicBezTo>
                          <a:pt x="7527" y="29216"/>
                          <a:pt x="8026" y="29406"/>
                          <a:pt x="8525" y="29406"/>
                        </a:cubicBezTo>
                        <a:cubicBezTo>
                          <a:pt x="9024" y="29406"/>
                          <a:pt x="9523" y="29216"/>
                          <a:pt x="9904" y="28835"/>
                        </a:cubicBezTo>
                        <a:cubicBezTo>
                          <a:pt x="10666" y="28073"/>
                          <a:pt x="10666" y="26839"/>
                          <a:pt x="9904" y="26077"/>
                        </a:cubicBezTo>
                        <a:cubicBezTo>
                          <a:pt x="9523" y="25696"/>
                          <a:pt x="9024" y="25506"/>
                          <a:pt x="8525" y="25506"/>
                        </a:cubicBezTo>
                        <a:close/>
                        <a:moveTo>
                          <a:pt x="2141" y="31874"/>
                        </a:moveTo>
                        <a:cubicBezTo>
                          <a:pt x="1642" y="31874"/>
                          <a:pt x="1143" y="32065"/>
                          <a:pt x="763" y="32446"/>
                        </a:cubicBezTo>
                        <a:cubicBezTo>
                          <a:pt x="1" y="33207"/>
                          <a:pt x="1" y="34457"/>
                          <a:pt x="763" y="35219"/>
                        </a:cubicBezTo>
                        <a:cubicBezTo>
                          <a:pt x="1143" y="35599"/>
                          <a:pt x="1642" y="35790"/>
                          <a:pt x="2141" y="35790"/>
                        </a:cubicBezTo>
                        <a:cubicBezTo>
                          <a:pt x="2640" y="35790"/>
                          <a:pt x="3139" y="35599"/>
                          <a:pt x="3520" y="35219"/>
                        </a:cubicBezTo>
                        <a:cubicBezTo>
                          <a:pt x="4282" y="34457"/>
                          <a:pt x="4282" y="33207"/>
                          <a:pt x="3520" y="32446"/>
                        </a:cubicBezTo>
                        <a:cubicBezTo>
                          <a:pt x="3139" y="32065"/>
                          <a:pt x="2640" y="31874"/>
                          <a:pt x="2141" y="3187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0" name="Google Shape;210;p5"/>
                  <p:cNvSpPr/>
                  <p:nvPr/>
                </p:nvSpPr>
                <p:spPr>
                  <a:xfrm rot="-2700000">
                    <a:off x="-1809241" y="2879954"/>
                    <a:ext cx="582127" cy="5759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71" h="35790" extrusionOk="0">
                        <a:moveTo>
                          <a:pt x="34030" y="1"/>
                        </a:moveTo>
                        <a:cubicBezTo>
                          <a:pt x="33531" y="1"/>
                          <a:pt x="33032" y="191"/>
                          <a:pt x="32651" y="572"/>
                        </a:cubicBezTo>
                        <a:cubicBezTo>
                          <a:pt x="31890" y="1334"/>
                          <a:pt x="31890" y="2568"/>
                          <a:pt x="32651" y="3330"/>
                        </a:cubicBezTo>
                        <a:cubicBezTo>
                          <a:pt x="33032" y="3711"/>
                          <a:pt x="33531" y="3901"/>
                          <a:pt x="34030" y="3901"/>
                        </a:cubicBezTo>
                        <a:cubicBezTo>
                          <a:pt x="34529" y="3901"/>
                          <a:pt x="35028" y="3711"/>
                          <a:pt x="35409" y="3330"/>
                        </a:cubicBezTo>
                        <a:cubicBezTo>
                          <a:pt x="36171" y="2568"/>
                          <a:pt x="36171" y="1334"/>
                          <a:pt x="35409" y="572"/>
                        </a:cubicBezTo>
                        <a:cubicBezTo>
                          <a:pt x="35028" y="191"/>
                          <a:pt x="34529" y="1"/>
                          <a:pt x="34030" y="1"/>
                        </a:cubicBezTo>
                        <a:close/>
                        <a:moveTo>
                          <a:pt x="27662" y="6385"/>
                        </a:moveTo>
                        <a:cubicBezTo>
                          <a:pt x="27163" y="6385"/>
                          <a:pt x="26664" y="6575"/>
                          <a:pt x="26283" y="6956"/>
                        </a:cubicBezTo>
                        <a:cubicBezTo>
                          <a:pt x="25521" y="7718"/>
                          <a:pt x="25521" y="8952"/>
                          <a:pt x="26283" y="9714"/>
                        </a:cubicBezTo>
                        <a:cubicBezTo>
                          <a:pt x="26664" y="10095"/>
                          <a:pt x="27163" y="10285"/>
                          <a:pt x="27662" y="10285"/>
                        </a:cubicBezTo>
                        <a:cubicBezTo>
                          <a:pt x="28161" y="10285"/>
                          <a:pt x="28660" y="10095"/>
                          <a:pt x="29040" y="9714"/>
                        </a:cubicBezTo>
                        <a:cubicBezTo>
                          <a:pt x="29802" y="8952"/>
                          <a:pt x="29802" y="7718"/>
                          <a:pt x="29040" y="6956"/>
                        </a:cubicBezTo>
                        <a:cubicBezTo>
                          <a:pt x="28660" y="6575"/>
                          <a:pt x="28161" y="6385"/>
                          <a:pt x="27662" y="6385"/>
                        </a:cubicBezTo>
                        <a:close/>
                        <a:moveTo>
                          <a:pt x="21285" y="12753"/>
                        </a:moveTo>
                        <a:cubicBezTo>
                          <a:pt x="20783" y="12753"/>
                          <a:pt x="20280" y="12944"/>
                          <a:pt x="19899" y="13325"/>
                        </a:cubicBezTo>
                        <a:cubicBezTo>
                          <a:pt x="19137" y="14086"/>
                          <a:pt x="19137" y="15336"/>
                          <a:pt x="19899" y="16097"/>
                        </a:cubicBezTo>
                        <a:cubicBezTo>
                          <a:pt x="20280" y="16478"/>
                          <a:pt x="20783" y="16669"/>
                          <a:pt x="21285" y="16669"/>
                        </a:cubicBezTo>
                        <a:cubicBezTo>
                          <a:pt x="21788" y="16669"/>
                          <a:pt x="22291" y="16478"/>
                          <a:pt x="22672" y="16097"/>
                        </a:cubicBezTo>
                        <a:cubicBezTo>
                          <a:pt x="23434" y="15336"/>
                          <a:pt x="23434" y="14086"/>
                          <a:pt x="22672" y="13325"/>
                        </a:cubicBezTo>
                        <a:cubicBezTo>
                          <a:pt x="22291" y="12944"/>
                          <a:pt x="21788" y="12753"/>
                          <a:pt x="21285" y="12753"/>
                        </a:cubicBezTo>
                        <a:close/>
                        <a:moveTo>
                          <a:pt x="14917" y="19128"/>
                        </a:moveTo>
                        <a:cubicBezTo>
                          <a:pt x="14415" y="19128"/>
                          <a:pt x="13913" y="19318"/>
                          <a:pt x="13530" y="19693"/>
                        </a:cubicBezTo>
                        <a:cubicBezTo>
                          <a:pt x="12768" y="20455"/>
                          <a:pt x="12768" y="21689"/>
                          <a:pt x="13530" y="22451"/>
                        </a:cubicBezTo>
                        <a:cubicBezTo>
                          <a:pt x="13911" y="22832"/>
                          <a:pt x="14410" y="23022"/>
                          <a:pt x="14909" y="23022"/>
                        </a:cubicBezTo>
                        <a:cubicBezTo>
                          <a:pt x="15408" y="23022"/>
                          <a:pt x="15907" y="22832"/>
                          <a:pt x="16288" y="22451"/>
                        </a:cubicBezTo>
                        <a:cubicBezTo>
                          <a:pt x="17050" y="21689"/>
                          <a:pt x="17050" y="20455"/>
                          <a:pt x="16288" y="19693"/>
                        </a:cubicBezTo>
                        <a:cubicBezTo>
                          <a:pt x="15909" y="19314"/>
                          <a:pt x="15413" y="19128"/>
                          <a:pt x="14917" y="19128"/>
                        </a:cubicBezTo>
                        <a:close/>
                        <a:moveTo>
                          <a:pt x="8525" y="25506"/>
                        </a:moveTo>
                        <a:cubicBezTo>
                          <a:pt x="8026" y="25506"/>
                          <a:pt x="7527" y="25696"/>
                          <a:pt x="7146" y="26077"/>
                        </a:cubicBezTo>
                        <a:cubicBezTo>
                          <a:pt x="6385" y="26839"/>
                          <a:pt x="6385" y="28073"/>
                          <a:pt x="7146" y="28835"/>
                        </a:cubicBezTo>
                        <a:cubicBezTo>
                          <a:pt x="7527" y="29216"/>
                          <a:pt x="8026" y="29406"/>
                          <a:pt x="8525" y="29406"/>
                        </a:cubicBezTo>
                        <a:cubicBezTo>
                          <a:pt x="9024" y="29406"/>
                          <a:pt x="9523" y="29216"/>
                          <a:pt x="9904" y="28835"/>
                        </a:cubicBezTo>
                        <a:cubicBezTo>
                          <a:pt x="10666" y="28073"/>
                          <a:pt x="10666" y="26839"/>
                          <a:pt x="9904" y="26077"/>
                        </a:cubicBezTo>
                        <a:cubicBezTo>
                          <a:pt x="9523" y="25696"/>
                          <a:pt x="9024" y="25506"/>
                          <a:pt x="8525" y="25506"/>
                        </a:cubicBezTo>
                        <a:close/>
                        <a:moveTo>
                          <a:pt x="2141" y="31874"/>
                        </a:moveTo>
                        <a:cubicBezTo>
                          <a:pt x="1642" y="31874"/>
                          <a:pt x="1143" y="32065"/>
                          <a:pt x="763" y="32446"/>
                        </a:cubicBezTo>
                        <a:cubicBezTo>
                          <a:pt x="1" y="33207"/>
                          <a:pt x="1" y="34457"/>
                          <a:pt x="763" y="35219"/>
                        </a:cubicBezTo>
                        <a:cubicBezTo>
                          <a:pt x="1143" y="35599"/>
                          <a:pt x="1642" y="35790"/>
                          <a:pt x="2141" y="35790"/>
                        </a:cubicBezTo>
                        <a:cubicBezTo>
                          <a:pt x="2640" y="35790"/>
                          <a:pt x="3139" y="35599"/>
                          <a:pt x="3520" y="35219"/>
                        </a:cubicBezTo>
                        <a:cubicBezTo>
                          <a:pt x="4282" y="34457"/>
                          <a:pt x="4282" y="33207"/>
                          <a:pt x="3520" y="32446"/>
                        </a:cubicBezTo>
                        <a:cubicBezTo>
                          <a:pt x="3139" y="32065"/>
                          <a:pt x="2640" y="31874"/>
                          <a:pt x="2141" y="3187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012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1" name="Google Shape;211;p5"/>
                <p:cNvGrpSpPr/>
                <p:nvPr/>
              </p:nvGrpSpPr>
              <p:grpSpPr>
                <a:xfrm>
                  <a:off x="438999" y="4567398"/>
                  <a:ext cx="699940" cy="478601"/>
                  <a:chOff x="39722" y="4349021"/>
                  <a:chExt cx="1061964" cy="726143"/>
                </a:xfrm>
              </p:grpSpPr>
              <p:grpSp>
                <p:nvGrpSpPr>
                  <p:cNvPr id="212" name="Google Shape;212;p5"/>
                  <p:cNvGrpSpPr/>
                  <p:nvPr/>
                </p:nvGrpSpPr>
                <p:grpSpPr>
                  <a:xfrm rot="2700000">
                    <a:off x="140502" y="4460924"/>
                    <a:ext cx="524584" cy="502337"/>
                    <a:chOff x="1189791" y="-1767331"/>
                    <a:chExt cx="904284" cy="865933"/>
                  </a:xfrm>
                </p:grpSpPr>
                <p:sp>
                  <p:nvSpPr>
                    <p:cNvPr id="213" name="Google Shape;213;p5"/>
                    <p:cNvSpPr/>
                    <p:nvPr/>
                  </p:nvSpPr>
                  <p:spPr>
                    <a:xfrm>
                      <a:off x="1189791" y="-1767331"/>
                      <a:ext cx="904284" cy="8659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902" h="35337" extrusionOk="0">
                          <a:moveTo>
                            <a:pt x="18449" y="1"/>
                          </a:moveTo>
                          <a:cubicBezTo>
                            <a:pt x="16409" y="1"/>
                            <a:pt x="14368" y="778"/>
                            <a:pt x="12814" y="2332"/>
                          </a:cubicBezTo>
                          <a:lnTo>
                            <a:pt x="3108" y="12037"/>
                          </a:lnTo>
                          <a:cubicBezTo>
                            <a:pt x="0" y="15145"/>
                            <a:pt x="0" y="20189"/>
                            <a:pt x="3108" y="23297"/>
                          </a:cubicBezTo>
                          <a:lnTo>
                            <a:pt x="12814" y="33017"/>
                          </a:lnTo>
                          <a:cubicBezTo>
                            <a:pt x="14368" y="34564"/>
                            <a:pt x="16405" y="35337"/>
                            <a:pt x="18443" y="35337"/>
                          </a:cubicBezTo>
                          <a:cubicBezTo>
                            <a:pt x="20481" y="35337"/>
                            <a:pt x="22519" y="34564"/>
                            <a:pt x="24073" y="33017"/>
                          </a:cubicBezTo>
                          <a:lnTo>
                            <a:pt x="33794" y="23297"/>
                          </a:lnTo>
                          <a:cubicBezTo>
                            <a:pt x="36902" y="20189"/>
                            <a:pt x="36902" y="15145"/>
                            <a:pt x="33794" y="12037"/>
                          </a:cubicBezTo>
                          <a:lnTo>
                            <a:pt x="24073" y="2332"/>
                          </a:lnTo>
                          <a:cubicBezTo>
                            <a:pt x="22527" y="778"/>
                            <a:pt x="20489" y="1"/>
                            <a:pt x="18449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lt1"/>
                        </a:gs>
                        <a:gs pos="18000">
                          <a:schemeClr val="lt1"/>
                        </a:gs>
                        <a:gs pos="56000">
                          <a:srgbClr val="FFFFFF">
                            <a:alpha val="0"/>
                          </a:srgbClr>
                        </a:gs>
                        <a:gs pos="74000">
                          <a:schemeClr val="lt1"/>
                        </a:gs>
                        <a:gs pos="100000">
                          <a:srgbClr val="9900FF">
                            <a:alpha val="28627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214" name="Google Shape;214;p5"/>
                    <p:cNvGrpSpPr/>
                    <p:nvPr/>
                  </p:nvGrpSpPr>
                  <p:grpSpPr>
                    <a:xfrm>
                      <a:off x="1232795" y="-1740829"/>
                      <a:ext cx="717621" cy="717392"/>
                      <a:chOff x="1483457" y="3953671"/>
                      <a:chExt cx="717621" cy="717392"/>
                    </a:xfrm>
                  </p:grpSpPr>
                  <p:sp>
                    <p:nvSpPr>
                      <p:cNvPr id="215" name="Google Shape;215;p5"/>
                      <p:cNvSpPr/>
                      <p:nvPr/>
                    </p:nvSpPr>
                    <p:spPr>
                      <a:xfrm>
                        <a:off x="1483457" y="425726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6" name="Google Shape;216;p5"/>
                      <p:cNvSpPr/>
                      <p:nvPr/>
                    </p:nvSpPr>
                    <p:spPr>
                      <a:xfrm>
                        <a:off x="1559470" y="418148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7" name="Google Shape;217;p5"/>
                      <p:cNvSpPr/>
                      <p:nvPr/>
                    </p:nvSpPr>
                    <p:spPr>
                      <a:xfrm>
                        <a:off x="1635483" y="4105239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1" y="381"/>
                            </a:lnTo>
                            <a:lnTo>
                              <a:pt x="26740" y="27120"/>
                            </a:lnTo>
                            <a:lnTo>
                              <a:pt x="27121" y="26755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8" name="Google Shape;218;p5"/>
                      <p:cNvSpPr/>
                      <p:nvPr/>
                    </p:nvSpPr>
                    <p:spPr>
                      <a:xfrm>
                        <a:off x="1711267" y="402945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55" y="27121"/>
                            </a:lnTo>
                            <a:lnTo>
                              <a:pt x="27120" y="26755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19" name="Google Shape;219;p5"/>
                      <p:cNvSpPr/>
                      <p:nvPr/>
                    </p:nvSpPr>
                    <p:spPr>
                      <a:xfrm>
                        <a:off x="1787280" y="395367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2" y="1"/>
                            </a:moveTo>
                            <a:lnTo>
                              <a:pt x="1" y="382"/>
                            </a:lnTo>
                            <a:lnTo>
                              <a:pt x="26740" y="27121"/>
                            </a:lnTo>
                            <a:lnTo>
                              <a:pt x="27121" y="26740"/>
                            </a:lnTo>
                            <a:lnTo>
                              <a:pt x="382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sp>
                <p:nvSpPr>
                  <p:cNvPr id="220" name="Google Shape;220;p5"/>
                  <p:cNvSpPr/>
                  <p:nvPr/>
                </p:nvSpPr>
                <p:spPr>
                  <a:xfrm rot="-2700000">
                    <a:off x="542534" y="4469276"/>
                    <a:ext cx="492898" cy="3915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612" h="35440" extrusionOk="0">
                        <a:moveTo>
                          <a:pt x="40817" y="1"/>
                        </a:moveTo>
                        <a:lnTo>
                          <a:pt x="37420" y="3383"/>
                        </a:lnTo>
                        <a:lnTo>
                          <a:pt x="41213" y="7177"/>
                        </a:lnTo>
                        <a:lnTo>
                          <a:pt x="44611" y="3779"/>
                        </a:lnTo>
                        <a:lnTo>
                          <a:pt x="40817" y="1"/>
                        </a:lnTo>
                        <a:close/>
                        <a:moveTo>
                          <a:pt x="22184" y="4099"/>
                        </a:moveTo>
                        <a:lnTo>
                          <a:pt x="18801" y="7482"/>
                        </a:lnTo>
                        <a:lnTo>
                          <a:pt x="22595" y="11275"/>
                        </a:lnTo>
                        <a:lnTo>
                          <a:pt x="25978" y="7878"/>
                        </a:lnTo>
                        <a:lnTo>
                          <a:pt x="22184" y="4099"/>
                        </a:lnTo>
                        <a:close/>
                        <a:moveTo>
                          <a:pt x="15983" y="10300"/>
                        </a:moveTo>
                        <a:lnTo>
                          <a:pt x="12585" y="13698"/>
                        </a:lnTo>
                        <a:lnTo>
                          <a:pt x="16379" y="17476"/>
                        </a:lnTo>
                        <a:lnTo>
                          <a:pt x="19776" y="14094"/>
                        </a:lnTo>
                        <a:lnTo>
                          <a:pt x="15983" y="10300"/>
                        </a:lnTo>
                        <a:close/>
                        <a:moveTo>
                          <a:pt x="9431" y="16852"/>
                        </a:moveTo>
                        <a:lnTo>
                          <a:pt x="6034" y="20249"/>
                        </a:lnTo>
                        <a:lnTo>
                          <a:pt x="15190" y="29406"/>
                        </a:lnTo>
                        <a:lnTo>
                          <a:pt x="18588" y="26008"/>
                        </a:lnTo>
                        <a:lnTo>
                          <a:pt x="9431" y="16852"/>
                        </a:lnTo>
                        <a:close/>
                        <a:moveTo>
                          <a:pt x="3383" y="22885"/>
                        </a:moveTo>
                        <a:lnTo>
                          <a:pt x="0" y="26283"/>
                        </a:lnTo>
                        <a:lnTo>
                          <a:pt x="9157" y="35440"/>
                        </a:lnTo>
                        <a:lnTo>
                          <a:pt x="12555" y="32057"/>
                        </a:lnTo>
                        <a:lnTo>
                          <a:pt x="3383" y="2288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21" name="Google Shape;221;p5"/>
                <p:cNvGrpSpPr/>
                <p:nvPr/>
              </p:nvGrpSpPr>
              <p:grpSpPr>
                <a:xfrm>
                  <a:off x="-65076" y="4623886"/>
                  <a:ext cx="699940" cy="478601"/>
                  <a:chOff x="39722" y="4349021"/>
                  <a:chExt cx="1061964" cy="726143"/>
                </a:xfrm>
              </p:grpSpPr>
              <p:grpSp>
                <p:nvGrpSpPr>
                  <p:cNvPr id="222" name="Google Shape;222;p5"/>
                  <p:cNvGrpSpPr/>
                  <p:nvPr/>
                </p:nvGrpSpPr>
                <p:grpSpPr>
                  <a:xfrm rot="2700000">
                    <a:off x="140502" y="4460924"/>
                    <a:ext cx="524584" cy="502337"/>
                    <a:chOff x="1189791" y="-1767331"/>
                    <a:chExt cx="904284" cy="865933"/>
                  </a:xfrm>
                </p:grpSpPr>
                <p:sp>
                  <p:nvSpPr>
                    <p:cNvPr id="223" name="Google Shape;223;p5"/>
                    <p:cNvSpPr/>
                    <p:nvPr/>
                  </p:nvSpPr>
                  <p:spPr>
                    <a:xfrm>
                      <a:off x="1189791" y="-1767331"/>
                      <a:ext cx="904284" cy="8659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902" h="35337" extrusionOk="0">
                          <a:moveTo>
                            <a:pt x="18449" y="1"/>
                          </a:moveTo>
                          <a:cubicBezTo>
                            <a:pt x="16409" y="1"/>
                            <a:pt x="14368" y="778"/>
                            <a:pt x="12814" y="2332"/>
                          </a:cubicBezTo>
                          <a:lnTo>
                            <a:pt x="3108" y="12037"/>
                          </a:lnTo>
                          <a:cubicBezTo>
                            <a:pt x="0" y="15145"/>
                            <a:pt x="0" y="20189"/>
                            <a:pt x="3108" y="23297"/>
                          </a:cubicBezTo>
                          <a:lnTo>
                            <a:pt x="12814" y="33017"/>
                          </a:lnTo>
                          <a:cubicBezTo>
                            <a:pt x="14368" y="34564"/>
                            <a:pt x="16405" y="35337"/>
                            <a:pt x="18443" y="35337"/>
                          </a:cubicBezTo>
                          <a:cubicBezTo>
                            <a:pt x="20481" y="35337"/>
                            <a:pt x="22519" y="34564"/>
                            <a:pt x="24073" y="33017"/>
                          </a:cubicBezTo>
                          <a:lnTo>
                            <a:pt x="33794" y="23297"/>
                          </a:lnTo>
                          <a:cubicBezTo>
                            <a:pt x="36902" y="20189"/>
                            <a:pt x="36902" y="15145"/>
                            <a:pt x="33794" y="12037"/>
                          </a:cubicBezTo>
                          <a:lnTo>
                            <a:pt x="24073" y="2332"/>
                          </a:lnTo>
                          <a:cubicBezTo>
                            <a:pt x="22527" y="778"/>
                            <a:pt x="20489" y="1"/>
                            <a:pt x="18449" y="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lt1"/>
                        </a:gs>
                        <a:gs pos="18000">
                          <a:schemeClr val="lt1"/>
                        </a:gs>
                        <a:gs pos="56000">
                          <a:srgbClr val="FFFFFF">
                            <a:alpha val="0"/>
                          </a:srgbClr>
                        </a:gs>
                        <a:gs pos="74000">
                          <a:schemeClr val="lt1"/>
                        </a:gs>
                        <a:gs pos="100000">
                          <a:srgbClr val="9900FF">
                            <a:alpha val="28627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224" name="Google Shape;224;p5"/>
                    <p:cNvGrpSpPr/>
                    <p:nvPr/>
                  </p:nvGrpSpPr>
                  <p:grpSpPr>
                    <a:xfrm>
                      <a:off x="1232795" y="-1740829"/>
                      <a:ext cx="717621" cy="717392"/>
                      <a:chOff x="1483457" y="3953671"/>
                      <a:chExt cx="717621" cy="717392"/>
                    </a:xfrm>
                  </p:grpSpPr>
                  <p:sp>
                    <p:nvSpPr>
                      <p:cNvPr id="225" name="Google Shape;225;p5"/>
                      <p:cNvSpPr/>
                      <p:nvPr/>
                    </p:nvSpPr>
                    <p:spPr>
                      <a:xfrm>
                        <a:off x="1483457" y="425726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26" name="Google Shape;226;p5"/>
                      <p:cNvSpPr/>
                      <p:nvPr/>
                    </p:nvSpPr>
                    <p:spPr>
                      <a:xfrm>
                        <a:off x="1559470" y="418148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0" y="382"/>
                            </a:lnTo>
                            <a:lnTo>
                              <a:pt x="26739" y="27121"/>
                            </a:lnTo>
                            <a:lnTo>
                              <a:pt x="27120" y="26740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27" name="Google Shape;227;p5"/>
                      <p:cNvSpPr/>
                      <p:nvPr/>
                    </p:nvSpPr>
                    <p:spPr>
                      <a:xfrm>
                        <a:off x="1635483" y="4105239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66" y="1"/>
                            </a:moveTo>
                            <a:lnTo>
                              <a:pt x="1" y="381"/>
                            </a:lnTo>
                            <a:lnTo>
                              <a:pt x="26740" y="27120"/>
                            </a:lnTo>
                            <a:lnTo>
                              <a:pt x="27121" y="26755"/>
                            </a:lnTo>
                            <a:lnTo>
                              <a:pt x="366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28" name="Google Shape;228;p5"/>
                      <p:cNvSpPr/>
                      <p:nvPr/>
                    </p:nvSpPr>
                    <p:spPr>
                      <a:xfrm>
                        <a:off x="1711267" y="4029455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1" y="1"/>
                            </a:moveTo>
                            <a:lnTo>
                              <a:pt x="0" y="382"/>
                            </a:lnTo>
                            <a:lnTo>
                              <a:pt x="26755" y="27121"/>
                            </a:lnTo>
                            <a:lnTo>
                              <a:pt x="27120" y="26755"/>
                            </a:lnTo>
                            <a:lnTo>
                              <a:pt x="381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229" name="Google Shape;229;p5"/>
                      <p:cNvSpPr/>
                      <p:nvPr/>
                    </p:nvSpPr>
                    <p:spPr>
                      <a:xfrm>
                        <a:off x="1787280" y="3953671"/>
                        <a:ext cx="413799" cy="4137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21" h="27121" extrusionOk="0">
                            <a:moveTo>
                              <a:pt x="382" y="1"/>
                            </a:moveTo>
                            <a:lnTo>
                              <a:pt x="1" y="382"/>
                            </a:lnTo>
                            <a:lnTo>
                              <a:pt x="26740" y="27121"/>
                            </a:lnTo>
                            <a:lnTo>
                              <a:pt x="27121" y="26740"/>
                            </a:lnTo>
                            <a:lnTo>
                              <a:pt x="382" y="1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9900FF">
                              <a:alpha val="46666"/>
                              <a:alpha val="46820"/>
                            </a:srgbClr>
                          </a:gs>
                          <a:gs pos="100000">
                            <a:srgbClr val="FFFFFF">
                              <a:alpha val="0"/>
                              <a:alpha val="46820"/>
                            </a:srgbClr>
                          </a:gs>
                        </a:gsLst>
                        <a:lin ang="5400700" scaled="0"/>
                      </a:gra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  <p:sp>
                <p:nvSpPr>
                  <p:cNvPr id="230" name="Google Shape;230;p5"/>
                  <p:cNvSpPr/>
                  <p:nvPr/>
                </p:nvSpPr>
                <p:spPr>
                  <a:xfrm rot="-2700000">
                    <a:off x="542534" y="4469276"/>
                    <a:ext cx="492898" cy="3915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612" h="35440" extrusionOk="0">
                        <a:moveTo>
                          <a:pt x="40817" y="1"/>
                        </a:moveTo>
                        <a:lnTo>
                          <a:pt x="37420" y="3383"/>
                        </a:lnTo>
                        <a:lnTo>
                          <a:pt x="41213" y="7177"/>
                        </a:lnTo>
                        <a:lnTo>
                          <a:pt x="44611" y="3779"/>
                        </a:lnTo>
                        <a:lnTo>
                          <a:pt x="40817" y="1"/>
                        </a:lnTo>
                        <a:close/>
                        <a:moveTo>
                          <a:pt x="22184" y="4099"/>
                        </a:moveTo>
                        <a:lnTo>
                          <a:pt x="18801" y="7482"/>
                        </a:lnTo>
                        <a:lnTo>
                          <a:pt x="22595" y="11275"/>
                        </a:lnTo>
                        <a:lnTo>
                          <a:pt x="25978" y="7878"/>
                        </a:lnTo>
                        <a:lnTo>
                          <a:pt x="22184" y="4099"/>
                        </a:lnTo>
                        <a:close/>
                        <a:moveTo>
                          <a:pt x="15983" y="10300"/>
                        </a:moveTo>
                        <a:lnTo>
                          <a:pt x="12585" y="13698"/>
                        </a:lnTo>
                        <a:lnTo>
                          <a:pt x="16379" y="17476"/>
                        </a:lnTo>
                        <a:lnTo>
                          <a:pt x="19776" y="14094"/>
                        </a:lnTo>
                        <a:lnTo>
                          <a:pt x="15983" y="10300"/>
                        </a:lnTo>
                        <a:close/>
                        <a:moveTo>
                          <a:pt x="9431" y="16852"/>
                        </a:moveTo>
                        <a:lnTo>
                          <a:pt x="6034" y="20249"/>
                        </a:lnTo>
                        <a:lnTo>
                          <a:pt x="15190" y="29406"/>
                        </a:lnTo>
                        <a:lnTo>
                          <a:pt x="18588" y="26008"/>
                        </a:lnTo>
                        <a:lnTo>
                          <a:pt x="9431" y="16852"/>
                        </a:lnTo>
                        <a:close/>
                        <a:moveTo>
                          <a:pt x="3383" y="22885"/>
                        </a:moveTo>
                        <a:lnTo>
                          <a:pt x="0" y="26283"/>
                        </a:lnTo>
                        <a:lnTo>
                          <a:pt x="9157" y="35440"/>
                        </a:lnTo>
                        <a:lnTo>
                          <a:pt x="12555" y="32057"/>
                        </a:lnTo>
                        <a:lnTo>
                          <a:pt x="3383" y="2288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231" name="Google Shape;231;p5"/>
            <p:cNvGrpSpPr/>
            <p:nvPr/>
          </p:nvGrpSpPr>
          <p:grpSpPr>
            <a:xfrm rot="5400000">
              <a:off x="1147388" y="4839000"/>
              <a:ext cx="439200" cy="439100"/>
              <a:chOff x="1101075" y="2142375"/>
              <a:chExt cx="439200" cy="439100"/>
            </a:xfrm>
          </p:grpSpPr>
          <p:sp>
            <p:nvSpPr>
              <p:cNvPr id="232" name="Google Shape;232;p5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5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4" name="Google Shape;234;p5"/>
          <p:cNvGrpSpPr/>
          <p:nvPr/>
        </p:nvGrpSpPr>
        <p:grpSpPr>
          <a:xfrm>
            <a:off x="-2352525" y="-402069"/>
            <a:ext cx="5307515" cy="2438355"/>
            <a:chOff x="-2276325" y="-249669"/>
            <a:chExt cx="5307515" cy="2438355"/>
          </a:xfrm>
        </p:grpSpPr>
        <p:grpSp>
          <p:nvGrpSpPr>
            <p:cNvPr id="235" name="Google Shape;235;p5"/>
            <p:cNvGrpSpPr/>
            <p:nvPr/>
          </p:nvGrpSpPr>
          <p:grpSpPr>
            <a:xfrm rot="10800000">
              <a:off x="-1297788" y="-249669"/>
              <a:ext cx="2601921" cy="2438355"/>
              <a:chOff x="7340128" y="2866613"/>
              <a:chExt cx="2439225" cy="2438355"/>
            </a:xfrm>
          </p:grpSpPr>
          <p:sp>
            <p:nvSpPr>
              <p:cNvPr id="236" name="Google Shape;236;p5"/>
              <p:cNvSpPr/>
              <p:nvPr/>
            </p:nvSpPr>
            <p:spPr>
              <a:xfrm rot="2700000" flipH="1">
                <a:off x="8012290" y="2875755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 rot="2700000" flipH="1">
                <a:off x="8125398" y="2987994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8" name="Google Shape;238;p5"/>
            <p:cNvSpPr/>
            <p:nvPr/>
          </p:nvSpPr>
          <p:spPr>
            <a:xfrm rot="-5400000">
              <a:off x="1755111" y="-896010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9" name="Google Shape;239;p5"/>
            <p:cNvGrpSpPr/>
            <p:nvPr/>
          </p:nvGrpSpPr>
          <p:grpSpPr>
            <a:xfrm>
              <a:off x="-2276325" y="245976"/>
              <a:ext cx="4558967" cy="134100"/>
              <a:chOff x="796100" y="3019701"/>
              <a:chExt cx="4558967" cy="134100"/>
            </a:xfrm>
          </p:grpSpPr>
          <p:sp>
            <p:nvSpPr>
              <p:cNvPr id="240" name="Google Shape;240;p5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41" name="Google Shape;241;p5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2" name="Google Shape;242;p5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3" name="Google Shape;243;p5"/>
          <p:cNvGrpSpPr/>
          <p:nvPr/>
        </p:nvGrpSpPr>
        <p:grpSpPr>
          <a:xfrm>
            <a:off x="6795100" y="3095213"/>
            <a:ext cx="4558967" cy="2438355"/>
            <a:chOff x="6490300" y="2866613"/>
            <a:chExt cx="4558967" cy="2438355"/>
          </a:xfrm>
        </p:grpSpPr>
        <p:grpSp>
          <p:nvGrpSpPr>
            <p:cNvPr id="244" name="Google Shape;244;p5"/>
            <p:cNvGrpSpPr/>
            <p:nvPr/>
          </p:nvGrpSpPr>
          <p:grpSpPr>
            <a:xfrm>
              <a:off x="7340128" y="2866613"/>
              <a:ext cx="2439225" cy="2438355"/>
              <a:chOff x="7340128" y="2866613"/>
              <a:chExt cx="2439225" cy="2438355"/>
            </a:xfrm>
          </p:grpSpPr>
          <p:sp>
            <p:nvSpPr>
              <p:cNvPr id="245" name="Google Shape;245;p5"/>
              <p:cNvSpPr/>
              <p:nvPr/>
            </p:nvSpPr>
            <p:spPr>
              <a:xfrm rot="2700000" flipH="1">
                <a:off x="8012290" y="2875755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 rot="2700000" flipH="1">
                <a:off x="8125398" y="2987994"/>
                <a:ext cx="981794" cy="230783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7" name="Google Shape;247;p5"/>
            <p:cNvGrpSpPr/>
            <p:nvPr/>
          </p:nvGrpSpPr>
          <p:grpSpPr>
            <a:xfrm rot="10800000">
              <a:off x="6490300" y="4774026"/>
              <a:ext cx="4558967" cy="134100"/>
              <a:chOff x="796100" y="3019701"/>
              <a:chExt cx="4558967" cy="134100"/>
            </a:xfrm>
          </p:grpSpPr>
          <p:sp>
            <p:nvSpPr>
              <p:cNvPr id="248" name="Google Shape;248;p5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49" name="Google Shape;249;p5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50" name="Google Shape;250;p5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"/>
          <p:cNvSpPr txBox="1">
            <a:spLocks noGrp="1"/>
          </p:cNvSpPr>
          <p:nvPr>
            <p:ph type="subTitle" idx="1"/>
          </p:nvPr>
        </p:nvSpPr>
        <p:spPr>
          <a:xfrm>
            <a:off x="713225" y="1160775"/>
            <a:ext cx="7710900" cy="3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lphaLcPeriod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romanLcPeriod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rabicPeriod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alphaLcPeriod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romanLcPeriod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rabicPeriod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lphaLcPeriod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40" name="Google Shape;340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41" name="Google Shape;341;p7"/>
          <p:cNvGrpSpPr/>
          <p:nvPr/>
        </p:nvGrpSpPr>
        <p:grpSpPr>
          <a:xfrm>
            <a:off x="8934675" y="3943438"/>
            <a:ext cx="439200" cy="439100"/>
            <a:chOff x="1101075" y="2142375"/>
            <a:chExt cx="439200" cy="439100"/>
          </a:xfrm>
        </p:grpSpPr>
        <p:sp>
          <p:nvSpPr>
            <p:cNvPr id="342" name="Google Shape;342;p7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p7"/>
          <p:cNvGrpSpPr/>
          <p:nvPr/>
        </p:nvGrpSpPr>
        <p:grpSpPr>
          <a:xfrm>
            <a:off x="5481594" y="-3117615"/>
            <a:ext cx="5954334" cy="6142759"/>
            <a:chOff x="5329194" y="-2965215"/>
            <a:chExt cx="5954334" cy="6142759"/>
          </a:xfrm>
        </p:grpSpPr>
        <p:sp>
          <p:nvSpPr>
            <p:cNvPr id="345" name="Google Shape;345;p7"/>
            <p:cNvSpPr/>
            <p:nvPr/>
          </p:nvSpPr>
          <p:spPr>
            <a:xfrm rot="-2700000">
              <a:off x="6677338" y="-2306933"/>
              <a:ext cx="3153371" cy="5119296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 rot="-2700000">
              <a:off x="6782013" y="-2600033"/>
              <a:ext cx="3153371" cy="5119296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7" name="Google Shape;347;p7"/>
            <p:cNvGrpSpPr/>
            <p:nvPr/>
          </p:nvGrpSpPr>
          <p:grpSpPr>
            <a:xfrm rot="10800000">
              <a:off x="5710125" y="185651"/>
              <a:ext cx="4558967" cy="134100"/>
              <a:chOff x="796100" y="3019701"/>
              <a:chExt cx="4558967" cy="134100"/>
            </a:xfrm>
          </p:grpSpPr>
          <p:sp>
            <p:nvSpPr>
              <p:cNvPr id="348" name="Google Shape;348;p7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349" name="Google Shape;349;p7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50" name="Google Shape;350;p7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1" name="Google Shape;351;p7"/>
          <p:cNvGrpSpPr/>
          <p:nvPr/>
        </p:nvGrpSpPr>
        <p:grpSpPr>
          <a:xfrm flipH="1">
            <a:off x="-503516" y="3986929"/>
            <a:ext cx="5249359" cy="2992224"/>
            <a:chOff x="-258616" y="3430829"/>
            <a:chExt cx="5249359" cy="2992224"/>
          </a:xfrm>
        </p:grpSpPr>
        <p:pic>
          <p:nvPicPr>
            <p:cNvPr id="352" name="Google Shape;352;p7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1070243" y="3430829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7"/>
            <p:cNvSpPr/>
            <p:nvPr/>
          </p:nvSpPr>
          <p:spPr>
            <a:xfrm>
              <a:off x="363250" y="4667754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31360"/>
                  </a:schemeClr>
                </a:gs>
                <a:gs pos="22000">
                  <a:schemeClr val="lt1">
                    <a:alpha val="31360"/>
                  </a:schemeClr>
                </a:gs>
                <a:gs pos="45000">
                  <a:srgbClr val="FFFFFF">
                    <a:alpha val="0"/>
                    <a:alpha val="31360"/>
                  </a:srgbClr>
                </a:gs>
                <a:gs pos="100000">
                  <a:srgbClr val="0C0A9E">
                    <a:alpha val="50196"/>
                    <a:alpha val="3136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941424" y="4724302"/>
              <a:ext cx="340329" cy="325895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22000">
                  <a:schemeClr val="lt1"/>
                </a:gs>
                <a:gs pos="45000">
                  <a:srgbClr val="FFFFFF">
                    <a:alpha val="0"/>
                  </a:srgbClr>
                </a:gs>
                <a:gs pos="100000">
                  <a:srgbClr val="0C0A9E">
                    <a:alpha val="50196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820562" y="4958179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31360"/>
                  </a:schemeClr>
                </a:gs>
                <a:gs pos="22000">
                  <a:schemeClr val="lt1">
                    <a:alpha val="31360"/>
                  </a:schemeClr>
                </a:gs>
                <a:gs pos="45000">
                  <a:srgbClr val="FFFFFF">
                    <a:alpha val="0"/>
                    <a:alpha val="31360"/>
                  </a:srgbClr>
                </a:gs>
                <a:gs pos="100000">
                  <a:srgbClr val="0C0A9E">
                    <a:alpha val="50196"/>
                    <a:alpha val="3136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1299000" y="4608579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22000">
                  <a:schemeClr val="lt1"/>
                </a:gs>
                <a:gs pos="45000">
                  <a:srgbClr val="FFFFFF">
                    <a:alpha val="0"/>
                  </a:srgbClr>
                </a:gs>
                <a:gs pos="100000">
                  <a:srgbClr val="0C0A9E">
                    <a:alpha val="50196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 rot="5400000">
              <a:off x="447539" y="3133720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8" name="Google Shape;358;p7"/>
            <p:cNvGrpSpPr/>
            <p:nvPr/>
          </p:nvGrpSpPr>
          <p:grpSpPr>
            <a:xfrm>
              <a:off x="736485" y="4387072"/>
              <a:ext cx="161977" cy="161940"/>
              <a:chOff x="1101075" y="2142375"/>
              <a:chExt cx="439200" cy="439100"/>
            </a:xfrm>
          </p:grpSpPr>
          <p:sp>
            <p:nvSpPr>
              <p:cNvPr id="359" name="Google Shape;359;p7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1" name="Google Shape;361;p7"/>
            <p:cNvGrpSpPr/>
            <p:nvPr/>
          </p:nvGrpSpPr>
          <p:grpSpPr>
            <a:xfrm rot="10800000">
              <a:off x="2118901" y="4805293"/>
              <a:ext cx="161977" cy="161940"/>
              <a:chOff x="1101075" y="2142375"/>
              <a:chExt cx="439200" cy="439100"/>
            </a:xfrm>
          </p:grpSpPr>
          <p:sp>
            <p:nvSpPr>
              <p:cNvPr id="362" name="Google Shape;362;p7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p24"/>
          <p:cNvGrpSpPr/>
          <p:nvPr/>
        </p:nvGrpSpPr>
        <p:grpSpPr>
          <a:xfrm>
            <a:off x="7059553" y="-2136808"/>
            <a:ext cx="4192757" cy="4558967"/>
            <a:chOff x="6983353" y="-2136808"/>
            <a:chExt cx="4192757" cy="4558967"/>
          </a:xfrm>
        </p:grpSpPr>
        <p:grpSp>
          <p:nvGrpSpPr>
            <p:cNvPr id="1051" name="Google Shape;1051;p24"/>
            <p:cNvGrpSpPr/>
            <p:nvPr/>
          </p:nvGrpSpPr>
          <p:grpSpPr>
            <a:xfrm rot="-509296">
              <a:off x="7187207" y="-982000"/>
              <a:ext cx="3785049" cy="3043008"/>
              <a:chOff x="7103825" y="-713112"/>
              <a:chExt cx="3785226" cy="3043150"/>
            </a:xfrm>
          </p:grpSpPr>
          <p:sp>
            <p:nvSpPr>
              <p:cNvPr id="1052" name="Google Shape;1052;p24"/>
              <p:cNvSpPr/>
              <p:nvPr/>
            </p:nvSpPr>
            <p:spPr>
              <a:xfrm rot="-3600017">
                <a:off x="7761095" y="-21"/>
                <a:ext cx="2152450" cy="1864030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053" name="Google Shape;1053;p24"/>
              <p:cNvPicPr preferRelativeResize="0"/>
              <p:nvPr/>
            </p:nvPicPr>
            <p:blipFill rotWithShape="1">
              <a:blip r:embed="rId2">
                <a:alphaModFix/>
              </a:blip>
              <a:srcRect t="17657" b="17663"/>
              <a:stretch/>
            </p:blipFill>
            <p:spPr>
              <a:xfrm>
                <a:off x="7103825" y="-713112"/>
                <a:ext cx="3785226" cy="2888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54" name="Google Shape;1054;p24"/>
            <p:cNvGrpSpPr/>
            <p:nvPr/>
          </p:nvGrpSpPr>
          <p:grpSpPr>
            <a:xfrm rot="5400000">
              <a:off x="6489450" y="75626"/>
              <a:ext cx="4558967" cy="134100"/>
              <a:chOff x="796100" y="3019701"/>
              <a:chExt cx="4558967" cy="134100"/>
            </a:xfrm>
          </p:grpSpPr>
          <p:sp>
            <p:nvSpPr>
              <p:cNvPr id="1055" name="Google Shape;1055;p24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056" name="Google Shape;1056;p24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57" name="Google Shape;1057;p24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58" name="Google Shape;1058;p24"/>
          <p:cNvSpPr txBox="1">
            <a:spLocks noGrp="1"/>
          </p:cNvSpPr>
          <p:nvPr>
            <p:ph type="subTitle" idx="1"/>
          </p:nvPr>
        </p:nvSpPr>
        <p:spPr>
          <a:xfrm>
            <a:off x="720000" y="2649975"/>
            <a:ext cx="19818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9" name="Google Shape;1059;p24"/>
          <p:cNvSpPr txBox="1">
            <a:spLocks noGrp="1"/>
          </p:cNvSpPr>
          <p:nvPr>
            <p:ph type="subTitle" idx="2"/>
          </p:nvPr>
        </p:nvSpPr>
        <p:spPr>
          <a:xfrm>
            <a:off x="3584484" y="2649975"/>
            <a:ext cx="19818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0" name="Google Shape;1060;p24"/>
          <p:cNvSpPr txBox="1">
            <a:spLocks noGrp="1"/>
          </p:cNvSpPr>
          <p:nvPr>
            <p:ph type="subTitle" idx="3"/>
          </p:nvPr>
        </p:nvSpPr>
        <p:spPr>
          <a:xfrm>
            <a:off x="6448975" y="2649975"/>
            <a:ext cx="19818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1" name="Google Shape;1061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24"/>
          <p:cNvSpPr txBox="1">
            <a:spLocks noGrp="1"/>
          </p:cNvSpPr>
          <p:nvPr>
            <p:ph type="subTitle" idx="4"/>
          </p:nvPr>
        </p:nvSpPr>
        <p:spPr>
          <a:xfrm>
            <a:off x="720000" y="2323875"/>
            <a:ext cx="19818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000" b="1"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1063" name="Google Shape;1063;p24"/>
          <p:cNvSpPr txBox="1">
            <a:spLocks noGrp="1"/>
          </p:cNvSpPr>
          <p:nvPr>
            <p:ph type="subTitle" idx="5"/>
          </p:nvPr>
        </p:nvSpPr>
        <p:spPr>
          <a:xfrm>
            <a:off x="3584483" y="2323875"/>
            <a:ext cx="19818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000" b="1"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1064" name="Google Shape;1064;p24"/>
          <p:cNvSpPr txBox="1">
            <a:spLocks noGrp="1"/>
          </p:cNvSpPr>
          <p:nvPr>
            <p:ph type="subTitle" idx="6"/>
          </p:nvPr>
        </p:nvSpPr>
        <p:spPr>
          <a:xfrm>
            <a:off x="6448972" y="2323875"/>
            <a:ext cx="19818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000" b="1"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grpSp>
        <p:nvGrpSpPr>
          <p:cNvPr id="1065" name="Google Shape;1065;p24"/>
          <p:cNvGrpSpPr/>
          <p:nvPr/>
        </p:nvGrpSpPr>
        <p:grpSpPr>
          <a:xfrm>
            <a:off x="6067575" y="2796625"/>
            <a:ext cx="4006263" cy="4771152"/>
            <a:chOff x="5915175" y="2339425"/>
            <a:chExt cx="4006263" cy="4771152"/>
          </a:xfrm>
        </p:grpSpPr>
        <p:sp>
          <p:nvSpPr>
            <p:cNvPr id="1066" name="Google Shape;1066;p24"/>
            <p:cNvSpPr/>
            <p:nvPr/>
          </p:nvSpPr>
          <p:spPr>
            <a:xfrm>
              <a:off x="5915175" y="2361286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4"/>
            <p:cNvSpPr/>
            <p:nvPr/>
          </p:nvSpPr>
          <p:spPr>
            <a:xfrm>
              <a:off x="6873793" y="2339425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8" name="Google Shape;1068;p24"/>
            <p:cNvGrpSpPr/>
            <p:nvPr/>
          </p:nvGrpSpPr>
          <p:grpSpPr>
            <a:xfrm>
              <a:off x="7520550" y="4608575"/>
              <a:ext cx="582050" cy="582425"/>
              <a:chOff x="959750" y="3039275"/>
              <a:chExt cx="582050" cy="582425"/>
            </a:xfrm>
          </p:grpSpPr>
          <p:sp>
            <p:nvSpPr>
              <p:cNvPr id="1069" name="Google Shape;1069;p24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4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4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4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4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4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4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6" name="Google Shape;1076;p24"/>
            <p:cNvGrpSpPr/>
            <p:nvPr/>
          </p:nvGrpSpPr>
          <p:grpSpPr>
            <a:xfrm>
              <a:off x="8484675" y="3658275"/>
              <a:ext cx="582050" cy="582425"/>
              <a:chOff x="959750" y="3039275"/>
              <a:chExt cx="582050" cy="582425"/>
            </a:xfrm>
          </p:grpSpPr>
          <p:sp>
            <p:nvSpPr>
              <p:cNvPr id="1077" name="Google Shape;1077;p24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4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4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4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4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4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4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84" name="Google Shape;1084;p24"/>
          <p:cNvGrpSpPr/>
          <p:nvPr/>
        </p:nvGrpSpPr>
        <p:grpSpPr>
          <a:xfrm>
            <a:off x="-235366" y="3828554"/>
            <a:ext cx="5249359" cy="2992224"/>
            <a:chOff x="-258616" y="3430829"/>
            <a:chExt cx="5249359" cy="2992224"/>
          </a:xfrm>
        </p:grpSpPr>
        <p:pic>
          <p:nvPicPr>
            <p:cNvPr id="1085" name="Google Shape;1085;p24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1070243" y="3430829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6" name="Google Shape;1086;p24"/>
            <p:cNvSpPr/>
            <p:nvPr/>
          </p:nvSpPr>
          <p:spPr>
            <a:xfrm>
              <a:off x="363250" y="4667754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31360"/>
                  </a:schemeClr>
                </a:gs>
                <a:gs pos="22000">
                  <a:schemeClr val="lt1">
                    <a:alpha val="31360"/>
                  </a:schemeClr>
                </a:gs>
                <a:gs pos="45000">
                  <a:srgbClr val="FFFFFF">
                    <a:alpha val="0"/>
                    <a:alpha val="31360"/>
                  </a:srgbClr>
                </a:gs>
                <a:gs pos="100000">
                  <a:srgbClr val="0C0A9E">
                    <a:alpha val="50196"/>
                    <a:alpha val="3136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941424" y="4724302"/>
              <a:ext cx="340329" cy="325895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22000">
                  <a:schemeClr val="lt1"/>
                </a:gs>
                <a:gs pos="45000">
                  <a:srgbClr val="FFFFFF">
                    <a:alpha val="0"/>
                  </a:srgbClr>
                </a:gs>
                <a:gs pos="100000">
                  <a:srgbClr val="0C0A9E">
                    <a:alpha val="50196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820562" y="4958179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>
                    <a:alpha val="31360"/>
                  </a:schemeClr>
                </a:gs>
                <a:gs pos="22000">
                  <a:schemeClr val="lt1">
                    <a:alpha val="31360"/>
                  </a:schemeClr>
                </a:gs>
                <a:gs pos="45000">
                  <a:srgbClr val="FFFFFF">
                    <a:alpha val="0"/>
                    <a:alpha val="31360"/>
                  </a:srgbClr>
                </a:gs>
                <a:gs pos="100000">
                  <a:srgbClr val="0C0A9E">
                    <a:alpha val="50196"/>
                    <a:alpha val="3136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1299000" y="4608579"/>
              <a:ext cx="582037" cy="55735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22000">
                  <a:schemeClr val="lt1"/>
                </a:gs>
                <a:gs pos="45000">
                  <a:srgbClr val="FFFFFF">
                    <a:alpha val="0"/>
                  </a:srgbClr>
                </a:gs>
                <a:gs pos="100000">
                  <a:srgbClr val="0C0A9E">
                    <a:alpha val="50196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4"/>
            <p:cNvSpPr/>
            <p:nvPr/>
          </p:nvSpPr>
          <p:spPr>
            <a:xfrm rot="5400000">
              <a:off x="447539" y="3133720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1" name="Google Shape;1091;p24"/>
            <p:cNvGrpSpPr/>
            <p:nvPr/>
          </p:nvGrpSpPr>
          <p:grpSpPr>
            <a:xfrm>
              <a:off x="736485" y="4387072"/>
              <a:ext cx="161977" cy="161940"/>
              <a:chOff x="1101075" y="2142375"/>
              <a:chExt cx="439200" cy="439100"/>
            </a:xfrm>
          </p:grpSpPr>
          <p:sp>
            <p:nvSpPr>
              <p:cNvPr id="1092" name="Google Shape;1092;p24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4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4" name="Google Shape;1094;p24"/>
            <p:cNvGrpSpPr/>
            <p:nvPr/>
          </p:nvGrpSpPr>
          <p:grpSpPr>
            <a:xfrm rot="10800000">
              <a:off x="2118901" y="4805293"/>
              <a:ext cx="161977" cy="161940"/>
              <a:chOff x="1101075" y="2142375"/>
              <a:chExt cx="439200" cy="439100"/>
            </a:xfrm>
          </p:grpSpPr>
          <p:sp>
            <p:nvSpPr>
              <p:cNvPr id="1095" name="Google Shape;1095;p24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4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97" name="Google Shape;1097;p24"/>
          <p:cNvGrpSpPr/>
          <p:nvPr/>
        </p:nvGrpSpPr>
        <p:grpSpPr>
          <a:xfrm>
            <a:off x="-515563" y="-797996"/>
            <a:ext cx="1433417" cy="2584783"/>
            <a:chOff x="-363163" y="-645596"/>
            <a:chExt cx="1433417" cy="2584783"/>
          </a:xfrm>
        </p:grpSpPr>
        <p:grpSp>
          <p:nvGrpSpPr>
            <p:cNvPr id="1098" name="Google Shape;1098;p24"/>
            <p:cNvGrpSpPr/>
            <p:nvPr/>
          </p:nvGrpSpPr>
          <p:grpSpPr>
            <a:xfrm rot="10800000">
              <a:off x="-64595" y="-645596"/>
              <a:ext cx="1134849" cy="2370191"/>
              <a:chOff x="-575575" y="3685599"/>
              <a:chExt cx="1421048" cy="2967932"/>
            </a:xfrm>
          </p:grpSpPr>
          <p:sp>
            <p:nvSpPr>
              <p:cNvPr id="1099" name="Google Shape;1099;p24"/>
              <p:cNvSpPr/>
              <p:nvPr/>
            </p:nvSpPr>
            <p:spPr>
              <a:xfrm>
                <a:off x="-575575" y="3685599"/>
                <a:ext cx="1421047" cy="2833357"/>
              </a:xfrm>
              <a:custGeom>
                <a:avLst/>
                <a:gdLst/>
                <a:ahLst/>
                <a:cxnLst/>
                <a:rect l="l" t="t" r="r" b="b"/>
                <a:pathLst>
                  <a:path w="34647" h="69081" extrusionOk="0">
                    <a:moveTo>
                      <a:pt x="34434" y="1"/>
                    </a:moveTo>
                    <a:lnTo>
                      <a:pt x="25429" y="8990"/>
                    </a:lnTo>
                    <a:lnTo>
                      <a:pt x="25383" y="9051"/>
                    </a:lnTo>
                    <a:lnTo>
                      <a:pt x="25383" y="32651"/>
                    </a:lnTo>
                    <a:lnTo>
                      <a:pt x="15130" y="42920"/>
                    </a:lnTo>
                    <a:lnTo>
                      <a:pt x="15084" y="42951"/>
                    </a:lnTo>
                    <a:lnTo>
                      <a:pt x="15084" y="60472"/>
                    </a:lnTo>
                    <a:lnTo>
                      <a:pt x="9614" y="65957"/>
                    </a:lnTo>
                    <a:lnTo>
                      <a:pt x="0" y="65957"/>
                    </a:lnTo>
                    <a:lnTo>
                      <a:pt x="0" y="69080"/>
                    </a:lnTo>
                    <a:lnTo>
                      <a:pt x="320" y="69080"/>
                    </a:lnTo>
                    <a:lnTo>
                      <a:pt x="320" y="66262"/>
                    </a:lnTo>
                    <a:lnTo>
                      <a:pt x="9751" y="66262"/>
                    </a:lnTo>
                    <a:lnTo>
                      <a:pt x="15389" y="60609"/>
                    </a:lnTo>
                    <a:lnTo>
                      <a:pt x="15389" y="43088"/>
                    </a:lnTo>
                    <a:lnTo>
                      <a:pt x="25658" y="32819"/>
                    </a:lnTo>
                    <a:lnTo>
                      <a:pt x="25688" y="32788"/>
                    </a:lnTo>
                    <a:lnTo>
                      <a:pt x="25688" y="9188"/>
                    </a:lnTo>
                    <a:lnTo>
                      <a:pt x="34647" y="214"/>
                    </a:lnTo>
                    <a:lnTo>
                      <a:pt x="3443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4"/>
              <p:cNvSpPr/>
              <p:nvPr/>
            </p:nvSpPr>
            <p:spPr>
              <a:xfrm rot="10800000">
                <a:off x="-575573" y="3820175"/>
                <a:ext cx="1421047" cy="2833357"/>
              </a:xfrm>
              <a:custGeom>
                <a:avLst/>
                <a:gdLst/>
                <a:ahLst/>
                <a:cxnLst/>
                <a:rect l="l" t="t" r="r" b="b"/>
                <a:pathLst>
                  <a:path w="34647" h="69081" extrusionOk="0">
                    <a:moveTo>
                      <a:pt x="34434" y="1"/>
                    </a:moveTo>
                    <a:lnTo>
                      <a:pt x="25429" y="8990"/>
                    </a:lnTo>
                    <a:lnTo>
                      <a:pt x="25383" y="9051"/>
                    </a:lnTo>
                    <a:lnTo>
                      <a:pt x="25383" y="32651"/>
                    </a:lnTo>
                    <a:lnTo>
                      <a:pt x="15130" y="42920"/>
                    </a:lnTo>
                    <a:lnTo>
                      <a:pt x="15084" y="42951"/>
                    </a:lnTo>
                    <a:lnTo>
                      <a:pt x="15084" y="60472"/>
                    </a:lnTo>
                    <a:lnTo>
                      <a:pt x="9614" y="65957"/>
                    </a:lnTo>
                    <a:lnTo>
                      <a:pt x="0" y="65957"/>
                    </a:lnTo>
                    <a:lnTo>
                      <a:pt x="0" y="69080"/>
                    </a:lnTo>
                    <a:lnTo>
                      <a:pt x="320" y="69080"/>
                    </a:lnTo>
                    <a:lnTo>
                      <a:pt x="320" y="66262"/>
                    </a:lnTo>
                    <a:lnTo>
                      <a:pt x="9751" y="66262"/>
                    </a:lnTo>
                    <a:lnTo>
                      <a:pt x="15389" y="60609"/>
                    </a:lnTo>
                    <a:lnTo>
                      <a:pt x="15389" y="43088"/>
                    </a:lnTo>
                    <a:lnTo>
                      <a:pt x="25658" y="32819"/>
                    </a:lnTo>
                    <a:lnTo>
                      <a:pt x="25688" y="32788"/>
                    </a:lnTo>
                    <a:lnTo>
                      <a:pt x="25688" y="9188"/>
                    </a:lnTo>
                    <a:lnTo>
                      <a:pt x="34647" y="214"/>
                    </a:lnTo>
                    <a:lnTo>
                      <a:pt x="3443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1" name="Google Shape;1101;p24"/>
            <p:cNvSpPr/>
            <p:nvPr/>
          </p:nvSpPr>
          <p:spPr>
            <a:xfrm>
              <a:off x="0" y="361650"/>
              <a:ext cx="581991" cy="575861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4"/>
            <p:cNvSpPr/>
            <p:nvPr/>
          </p:nvSpPr>
          <p:spPr>
            <a:xfrm>
              <a:off x="131225" y="0"/>
              <a:ext cx="581991" cy="575861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3" name="Google Shape;1103;p24"/>
            <p:cNvGrpSpPr/>
            <p:nvPr/>
          </p:nvGrpSpPr>
          <p:grpSpPr>
            <a:xfrm rot="-2700000" flipH="1">
              <a:off x="-216370" y="1084101"/>
              <a:ext cx="708093" cy="708493"/>
              <a:chOff x="3678700" y="407275"/>
              <a:chExt cx="708100" cy="708500"/>
            </a:xfrm>
          </p:grpSpPr>
          <p:sp>
            <p:nvSpPr>
              <p:cNvPr id="1104" name="Google Shape;1104;p24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4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4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4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4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4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24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0" name="Google Shape;1340;p30"/>
          <p:cNvGrpSpPr/>
          <p:nvPr/>
        </p:nvGrpSpPr>
        <p:grpSpPr>
          <a:xfrm>
            <a:off x="-623241" y="3925887"/>
            <a:ext cx="2833357" cy="1517787"/>
            <a:chOff x="-623241" y="3849687"/>
            <a:chExt cx="2833357" cy="1517787"/>
          </a:xfrm>
        </p:grpSpPr>
        <p:grpSp>
          <p:nvGrpSpPr>
            <p:cNvPr id="1341" name="Google Shape;1341;p30"/>
            <p:cNvGrpSpPr/>
            <p:nvPr/>
          </p:nvGrpSpPr>
          <p:grpSpPr>
            <a:xfrm rot="5400000">
              <a:off x="-879113" y="4155104"/>
              <a:ext cx="1517787" cy="906953"/>
              <a:chOff x="-55500" y="4835979"/>
              <a:chExt cx="1517787" cy="906953"/>
            </a:xfrm>
          </p:grpSpPr>
          <p:sp>
            <p:nvSpPr>
              <p:cNvPr id="1342" name="Google Shape;1342;p30"/>
              <p:cNvSpPr/>
              <p:nvPr/>
            </p:nvSpPr>
            <p:spPr>
              <a:xfrm>
                <a:off x="-55500" y="4895154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0"/>
              <p:cNvSpPr/>
              <p:nvPr/>
            </p:nvSpPr>
            <p:spPr>
              <a:xfrm>
                <a:off x="522674" y="4951702"/>
                <a:ext cx="340329" cy="325895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0"/>
              <p:cNvSpPr/>
              <p:nvPr/>
            </p:nvSpPr>
            <p:spPr>
              <a:xfrm>
                <a:off x="401812" y="51855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0"/>
              <p:cNvSpPr/>
              <p:nvPr/>
            </p:nvSpPr>
            <p:spPr>
              <a:xfrm>
                <a:off x="880250" y="48359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6" name="Google Shape;1346;p30"/>
            <p:cNvGrpSpPr/>
            <p:nvPr/>
          </p:nvGrpSpPr>
          <p:grpSpPr>
            <a:xfrm>
              <a:off x="-623241" y="3946426"/>
              <a:ext cx="2833357" cy="1421047"/>
              <a:chOff x="-677366" y="4067276"/>
              <a:chExt cx="2833357" cy="1421047"/>
            </a:xfrm>
          </p:grpSpPr>
          <p:sp>
            <p:nvSpPr>
              <p:cNvPr id="1347" name="Google Shape;1347;p30"/>
              <p:cNvSpPr/>
              <p:nvPr/>
            </p:nvSpPr>
            <p:spPr>
              <a:xfrm rot="5400000">
                <a:off x="28789" y="3361120"/>
                <a:ext cx="1421047" cy="2833357"/>
              </a:xfrm>
              <a:custGeom>
                <a:avLst/>
                <a:gdLst/>
                <a:ahLst/>
                <a:cxnLst/>
                <a:rect l="l" t="t" r="r" b="b"/>
                <a:pathLst>
                  <a:path w="34647" h="69081" extrusionOk="0">
                    <a:moveTo>
                      <a:pt x="34434" y="1"/>
                    </a:moveTo>
                    <a:lnTo>
                      <a:pt x="25429" y="8990"/>
                    </a:lnTo>
                    <a:lnTo>
                      <a:pt x="25383" y="9051"/>
                    </a:lnTo>
                    <a:lnTo>
                      <a:pt x="25383" y="32651"/>
                    </a:lnTo>
                    <a:lnTo>
                      <a:pt x="15130" y="42920"/>
                    </a:lnTo>
                    <a:lnTo>
                      <a:pt x="15084" y="42951"/>
                    </a:lnTo>
                    <a:lnTo>
                      <a:pt x="15084" y="60472"/>
                    </a:lnTo>
                    <a:lnTo>
                      <a:pt x="9614" y="65957"/>
                    </a:lnTo>
                    <a:lnTo>
                      <a:pt x="0" y="65957"/>
                    </a:lnTo>
                    <a:lnTo>
                      <a:pt x="0" y="69080"/>
                    </a:lnTo>
                    <a:lnTo>
                      <a:pt x="320" y="69080"/>
                    </a:lnTo>
                    <a:lnTo>
                      <a:pt x="320" y="66262"/>
                    </a:lnTo>
                    <a:lnTo>
                      <a:pt x="9751" y="66262"/>
                    </a:lnTo>
                    <a:lnTo>
                      <a:pt x="15389" y="60609"/>
                    </a:lnTo>
                    <a:lnTo>
                      <a:pt x="15389" y="43088"/>
                    </a:lnTo>
                    <a:lnTo>
                      <a:pt x="25658" y="32819"/>
                    </a:lnTo>
                    <a:lnTo>
                      <a:pt x="25688" y="32788"/>
                    </a:lnTo>
                    <a:lnTo>
                      <a:pt x="25688" y="9188"/>
                    </a:lnTo>
                    <a:lnTo>
                      <a:pt x="34647" y="214"/>
                    </a:lnTo>
                    <a:lnTo>
                      <a:pt x="34434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48" name="Google Shape;1348;p30"/>
              <p:cNvGrpSpPr/>
              <p:nvPr/>
            </p:nvGrpSpPr>
            <p:grpSpPr>
              <a:xfrm>
                <a:off x="317735" y="4614472"/>
                <a:ext cx="161977" cy="161940"/>
                <a:chOff x="1101075" y="2142375"/>
                <a:chExt cx="439200" cy="439100"/>
              </a:xfrm>
            </p:grpSpPr>
            <p:sp>
              <p:nvSpPr>
                <p:cNvPr id="1349" name="Google Shape;1349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0" name="Google Shape;1350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51" name="Google Shape;1351;p30"/>
              <p:cNvGrpSpPr/>
              <p:nvPr/>
            </p:nvGrpSpPr>
            <p:grpSpPr>
              <a:xfrm rot="10800000">
                <a:off x="1700151" y="5032693"/>
                <a:ext cx="161977" cy="161940"/>
                <a:chOff x="1101075" y="2142375"/>
                <a:chExt cx="439200" cy="439100"/>
              </a:xfrm>
            </p:grpSpPr>
            <p:sp>
              <p:nvSpPr>
                <p:cNvPr id="1352" name="Google Shape;1352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3" name="Google Shape;1353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354" name="Google Shape;1354;p30"/>
            <p:cNvSpPr/>
            <p:nvPr/>
          </p:nvSpPr>
          <p:spPr>
            <a:xfrm rot="-5400000">
              <a:off x="289120" y="3696219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30"/>
          <p:cNvGrpSpPr/>
          <p:nvPr/>
        </p:nvGrpSpPr>
        <p:grpSpPr>
          <a:xfrm>
            <a:off x="6323925" y="-1678249"/>
            <a:ext cx="4189199" cy="3065874"/>
            <a:chOff x="6171525" y="-1678249"/>
            <a:chExt cx="4189199" cy="3065874"/>
          </a:xfrm>
        </p:grpSpPr>
        <p:sp>
          <p:nvSpPr>
            <p:cNvPr id="1356" name="Google Shape;1356;p30"/>
            <p:cNvSpPr/>
            <p:nvPr/>
          </p:nvSpPr>
          <p:spPr>
            <a:xfrm rot="-5400000">
              <a:off x="6808863" y="-808395"/>
              <a:ext cx="1558682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57" name="Google Shape;1357;p30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6587425" y="-1678249"/>
              <a:ext cx="3773299" cy="2879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30"/>
            <p:cNvSpPr/>
            <p:nvPr/>
          </p:nvSpPr>
          <p:spPr>
            <a:xfrm>
              <a:off x="8292929" y="-80469"/>
              <a:ext cx="904284" cy="86593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9" name="Google Shape;1359;p30"/>
            <p:cNvGrpSpPr/>
            <p:nvPr/>
          </p:nvGrpSpPr>
          <p:grpSpPr>
            <a:xfrm rot="-2700000">
              <a:off x="8302147" y="61289"/>
              <a:ext cx="582044" cy="582419"/>
              <a:chOff x="959750" y="3039275"/>
              <a:chExt cx="582050" cy="582425"/>
            </a:xfrm>
          </p:grpSpPr>
          <p:sp>
            <p:nvSpPr>
              <p:cNvPr id="1360" name="Google Shape;1360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7" name="Google Shape;1367;p30"/>
            <p:cNvGrpSpPr/>
            <p:nvPr/>
          </p:nvGrpSpPr>
          <p:grpSpPr>
            <a:xfrm rot="-2700000">
              <a:off x="8551447" y="61289"/>
              <a:ext cx="582044" cy="582419"/>
              <a:chOff x="959750" y="3039275"/>
              <a:chExt cx="582050" cy="582425"/>
            </a:xfrm>
          </p:grpSpPr>
          <p:sp>
            <p:nvSpPr>
              <p:cNvPr id="1368" name="Google Shape;1368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5" name="Google Shape;1375;p30"/>
          <p:cNvGrpSpPr/>
          <p:nvPr/>
        </p:nvGrpSpPr>
        <p:grpSpPr>
          <a:xfrm rot="2700000">
            <a:off x="8945322" y="2352177"/>
            <a:ext cx="439196" cy="439096"/>
            <a:chOff x="1101075" y="2142375"/>
            <a:chExt cx="439200" cy="439100"/>
          </a:xfrm>
        </p:grpSpPr>
        <p:sp>
          <p:nvSpPr>
            <p:cNvPr id="1376" name="Google Shape;1376;p30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0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oogle Shape;1379;p31"/>
          <p:cNvGrpSpPr/>
          <p:nvPr/>
        </p:nvGrpSpPr>
        <p:grpSpPr>
          <a:xfrm>
            <a:off x="8332551" y="-7"/>
            <a:ext cx="2386151" cy="3293873"/>
            <a:chOff x="8256351" y="-7"/>
            <a:chExt cx="2386151" cy="3293873"/>
          </a:xfrm>
        </p:grpSpPr>
        <p:pic>
          <p:nvPicPr>
            <p:cNvPr id="1380" name="Google Shape;138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7886227" y="537590"/>
              <a:ext cx="3126400" cy="23861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81" name="Google Shape;1381;p31"/>
            <p:cNvGrpSpPr/>
            <p:nvPr/>
          </p:nvGrpSpPr>
          <p:grpSpPr>
            <a:xfrm rot="10800000">
              <a:off x="8452444" y="-7"/>
              <a:ext cx="325154" cy="1788670"/>
              <a:chOff x="8869019" y="-622132"/>
              <a:chExt cx="325154" cy="1788670"/>
            </a:xfrm>
          </p:grpSpPr>
          <p:sp>
            <p:nvSpPr>
              <p:cNvPr id="1382" name="Google Shape;1382;p31"/>
              <p:cNvSpPr/>
              <p:nvPr/>
            </p:nvSpPr>
            <p:spPr>
              <a:xfrm rot="10800000">
                <a:off x="8869019" y="-622132"/>
                <a:ext cx="246869" cy="1703243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83" name="Google Shape;1383;p31"/>
              <p:cNvGrpSpPr/>
              <p:nvPr/>
            </p:nvGrpSpPr>
            <p:grpSpPr>
              <a:xfrm rot="1800062">
                <a:off x="9035610" y="1007995"/>
                <a:ext cx="134040" cy="134009"/>
                <a:chOff x="1101075" y="2142375"/>
                <a:chExt cx="439200" cy="439100"/>
              </a:xfrm>
            </p:grpSpPr>
            <p:sp>
              <p:nvSpPr>
                <p:cNvPr id="1384" name="Google Shape;1384;p31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40000">
                      <a:srgbClr val="FF9900">
                        <a:alpha val="40784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2698631" scaled="0"/>
                </a:gra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1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386" name="Google Shape;1386;p31"/>
          <p:cNvGrpSpPr/>
          <p:nvPr/>
        </p:nvGrpSpPr>
        <p:grpSpPr>
          <a:xfrm>
            <a:off x="-213525" y="171225"/>
            <a:ext cx="439200" cy="439100"/>
            <a:chOff x="1101075" y="2142375"/>
            <a:chExt cx="439200" cy="439100"/>
          </a:xfrm>
        </p:grpSpPr>
        <p:sp>
          <p:nvSpPr>
            <p:cNvPr id="1387" name="Google Shape;1387;p31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31"/>
          <p:cNvGrpSpPr/>
          <p:nvPr/>
        </p:nvGrpSpPr>
        <p:grpSpPr>
          <a:xfrm>
            <a:off x="-1262974" y="3161328"/>
            <a:ext cx="4822591" cy="2934500"/>
            <a:chOff x="-1186774" y="3161328"/>
            <a:chExt cx="4822591" cy="2934500"/>
          </a:xfrm>
        </p:grpSpPr>
        <p:pic>
          <p:nvPicPr>
            <p:cNvPr id="1390" name="Google Shape;139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-1534175" y="3508728"/>
              <a:ext cx="2934500" cy="2239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1" name="Google Shape;1391;p31"/>
            <p:cNvSpPr/>
            <p:nvPr/>
          </p:nvSpPr>
          <p:spPr>
            <a:xfrm rot="-5400000">
              <a:off x="-184180" y="3596444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2" name="Google Shape;1392;p31"/>
            <p:cNvGrpSpPr/>
            <p:nvPr/>
          </p:nvGrpSpPr>
          <p:grpSpPr>
            <a:xfrm>
              <a:off x="58899" y="4608583"/>
              <a:ext cx="604346" cy="657081"/>
              <a:chOff x="58899" y="4608583"/>
              <a:chExt cx="604346" cy="657081"/>
            </a:xfrm>
          </p:grpSpPr>
          <p:grpSp>
            <p:nvGrpSpPr>
              <p:cNvPr id="1393" name="Google Shape;1393;p31"/>
              <p:cNvGrpSpPr/>
              <p:nvPr/>
            </p:nvGrpSpPr>
            <p:grpSpPr>
              <a:xfrm rot="10800000">
                <a:off x="58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394" name="Google Shape;1394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6" name="Google Shape;1396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7" name="Google Shape;1397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8" name="Google Shape;1398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9" name="Google Shape;1399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0" name="Google Shape;1400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1" name="Google Shape;1401;p31"/>
              <p:cNvGrpSpPr/>
              <p:nvPr/>
            </p:nvGrpSpPr>
            <p:grpSpPr>
              <a:xfrm rot="10800000">
                <a:off x="334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402" name="Google Shape;1402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3" name="Google Shape;1403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4" name="Google Shape;1404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5" name="Google Shape;1405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6" name="Google Shape;1406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7" name="Google Shape;1407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31"/>
              <p:cNvGrpSpPr/>
              <p:nvPr/>
            </p:nvGrpSpPr>
            <p:grpSpPr>
              <a:xfrm rot="10800000">
                <a:off x="282574" y="4937133"/>
                <a:ext cx="328346" cy="328531"/>
                <a:chOff x="3678700" y="407275"/>
                <a:chExt cx="708100" cy="708500"/>
              </a:xfrm>
            </p:grpSpPr>
            <p:sp>
              <p:nvSpPr>
                <p:cNvPr id="1410" name="Google Shape;1410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2" name="Google Shape;1412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3" name="Google Shape;1413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4" name="Google Shape;1414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5" name="Google Shape;1415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6" name="Google Shape;1416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417" name="Google Shape;1417;p31"/>
            <p:cNvGrpSpPr/>
            <p:nvPr/>
          </p:nvGrpSpPr>
          <p:grpSpPr>
            <a:xfrm>
              <a:off x="-923150" y="4796551"/>
              <a:ext cx="4558967" cy="134100"/>
              <a:chOff x="796100" y="3019701"/>
              <a:chExt cx="4558967" cy="134100"/>
            </a:xfrm>
          </p:grpSpPr>
          <p:sp>
            <p:nvSpPr>
              <p:cNvPr id="1418" name="Google Shape;1418;p31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19" name="Google Shape;1419;p31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20" name="Google Shape;1420;p31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8" r:id="rId5"/>
    <p:sldLayoutId id="2147483670" r:id="rId6"/>
    <p:sldLayoutId id="2147483676" r:id="rId7"/>
    <p:sldLayoutId id="214748367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eas4nt/Soundif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lad-work.duckdns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5"/>
          <p:cNvSpPr txBox="1">
            <a:spLocks noGrp="1"/>
          </p:cNvSpPr>
          <p:nvPr>
            <p:ph type="subTitle" idx="1"/>
          </p:nvPr>
        </p:nvSpPr>
        <p:spPr>
          <a:xfrm>
            <a:off x="1805327" y="3283975"/>
            <a:ext cx="4882500" cy="1687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/>
            <a:r>
              <a:rPr lang="lv-LV" dirty="0"/>
              <a:t>Kvalifikācijas ieguvei</a:t>
            </a:r>
          </a:p>
          <a:p>
            <a:pPr marL="0" indent="0" algn="ctr"/>
            <a:r>
              <a:rPr lang="lv-LV" dirty="0"/>
              <a:t>Programmēšanas tehniķis</a:t>
            </a:r>
          </a:p>
          <a:p>
            <a:pPr marL="0" indent="0" algn="ctr"/>
            <a:endParaRPr lang="lv-LV" dirty="0"/>
          </a:p>
          <a:p>
            <a:pPr marL="0" indent="0" algn="ctr"/>
            <a:r>
              <a:rPr lang="lv-LV" dirty="0" smtClean="0"/>
              <a:t>Vladislavs Teclavs</a:t>
            </a:r>
          </a:p>
          <a:p>
            <a:pPr marL="0" indent="0" algn="ctr"/>
            <a:r>
              <a:rPr lang="lv-LV" dirty="0" smtClean="0"/>
              <a:t>Jelgavas </a:t>
            </a:r>
            <a:r>
              <a:rPr lang="lv-LV" dirty="0"/>
              <a:t>tehnikums 410. grupa</a:t>
            </a:r>
          </a:p>
        </p:txBody>
      </p:sp>
      <p:sp>
        <p:nvSpPr>
          <p:cNvPr id="1432" name="Google Shape;1432;p35"/>
          <p:cNvSpPr txBox="1">
            <a:spLocks noGrp="1"/>
          </p:cNvSpPr>
          <p:nvPr>
            <p:ph type="ctrTitle"/>
          </p:nvPr>
        </p:nvSpPr>
        <p:spPr>
          <a:xfrm>
            <a:off x="1096850" y="816324"/>
            <a:ext cx="6974700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lv-LV" sz="4000" dirty="0"/>
              <a:t>Mūzikas straumēšanas </a:t>
            </a:r>
            <a:r>
              <a:rPr lang="lv-LV" sz="4000" dirty="0" smtClean="0"/>
              <a:t>platforma </a:t>
            </a:r>
            <a:r>
              <a:rPr lang="lv-LV" sz="4000" dirty="0"/>
              <a:t>”</a:t>
            </a:r>
            <a:r>
              <a:rPr lang="lv-LV" sz="4000" dirty="0" err="1"/>
              <a:t>Soundify</a:t>
            </a:r>
            <a:r>
              <a:rPr lang="lv-LV" sz="4000" dirty="0" smtClean="0"/>
              <a:t>”</a:t>
            </a:r>
            <a:endParaRPr sz="4000" dirty="0">
              <a:solidFill>
                <a:schemeClr val="dk1"/>
              </a:solidFill>
            </a:endParaRPr>
          </a:p>
        </p:txBody>
      </p:sp>
      <p:grpSp>
        <p:nvGrpSpPr>
          <p:cNvPr id="1433" name="Google Shape;1433;p35"/>
          <p:cNvGrpSpPr/>
          <p:nvPr/>
        </p:nvGrpSpPr>
        <p:grpSpPr>
          <a:xfrm>
            <a:off x="2326277" y="3075784"/>
            <a:ext cx="3936683" cy="134070"/>
            <a:chOff x="1096850" y="3242811"/>
            <a:chExt cx="3936683" cy="134070"/>
          </a:xfrm>
        </p:grpSpPr>
        <p:cxnSp>
          <p:nvCxnSpPr>
            <p:cNvPr id="1434" name="Google Shape;1434;p35"/>
            <p:cNvCxnSpPr/>
            <p:nvPr/>
          </p:nvCxnSpPr>
          <p:spPr>
            <a:xfrm>
              <a:off x="1096850" y="3309850"/>
              <a:ext cx="384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5" name="Google Shape;1435;p35"/>
            <p:cNvGrpSpPr/>
            <p:nvPr/>
          </p:nvGrpSpPr>
          <p:grpSpPr>
            <a:xfrm>
              <a:off x="4899464" y="3242811"/>
              <a:ext cx="134070" cy="134070"/>
              <a:chOff x="8382514" y="1084976"/>
              <a:chExt cx="265800" cy="265800"/>
            </a:xfrm>
          </p:grpSpPr>
          <p:sp>
            <p:nvSpPr>
              <p:cNvPr id="1436" name="Google Shape;1436;p35"/>
              <p:cNvSpPr/>
              <p:nvPr/>
            </p:nvSpPr>
            <p:spPr>
              <a:xfrm>
                <a:off x="8442213" y="1144734"/>
                <a:ext cx="146400" cy="146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8382514" y="1084976"/>
                <a:ext cx="265800" cy="2658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8" name="Google Shape;1438;p35"/>
          <p:cNvGrpSpPr/>
          <p:nvPr/>
        </p:nvGrpSpPr>
        <p:grpSpPr>
          <a:xfrm>
            <a:off x="8017432" y="-313900"/>
            <a:ext cx="134070" cy="1891362"/>
            <a:chOff x="8017432" y="-313900"/>
            <a:chExt cx="134070" cy="1891362"/>
          </a:xfrm>
        </p:grpSpPr>
        <p:sp>
          <p:nvSpPr>
            <p:cNvPr id="1439" name="Google Shape;1439;p35"/>
            <p:cNvSpPr/>
            <p:nvPr/>
          </p:nvSpPr>
          <p:spPr>
            <a:xfrm rot="5400000">
              <a:off x="8017432" y="1443393"/>
              <a:ext cx="134070" cy="13407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0" name="Google Shape;1440;p35"/>
            <p:cNvCxnSpPr/>
            <p:nvPr/>
          </p:nvCxnSpPr>
          <p:spPr>
            <a:xfrm>
              <a:off x="8084450" y="-313900"/>
              <a:ext cx="0" cy="179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1" name="Google Shape;1441;p35"/>
            <p:cNvSpPr/>
            <p:nvPr/>
          </p:nvSpPr>
          <p:spPr>
            <a:xfrm rot="5400000">
              <a:off x="8047515" y="1473505"/>
              <a:ext cx="73844" cy="7384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2" name="Google Shape;1442;p35"/>
          <p:cNvGrpSpPr/>
          <p:nvPr/>
        </p:nvGrpSpPr>
        <p:grpSpPr>
          <a:xfrm>
            <a:off x="6309526" y="957475"/>
            <a:ext cx="3504715" cy="5119205"/>
            <a:chOff x="6309526" y="836950"/>
            <a:chExt cx="3504715" cy="5119205"/>
          </a:xfrm>
        </p:grpSpPr>
        <p:sp>
          <p:nvSpPr>
            <p:cNvPr id="1443" name="Google Shape;1443;p35"/>
            <p:cNvSpPr/>
            <p:nvPr/>
          </p:nvSpPr>
          <p:spPr>
            <a:xfrm>
              <a:off x="6309526" y="8369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4" name="Google Shape;1444;p35"/>
            <p:cNvGrpSpPr/>
            <p:nvPr/>
          </p:nvGrpSpPr>
          <p:grpSpPr>
            <a:xfrm>
              <a:off x="7728436" y="3524084"/>
              <a:ext cx="134004" cy="134004"/>
              <a:chOff x="8356813" y="1074288"/>
              <a:chExt cx="351900" cy="351900"/>
            </a:xfrm>
          </p:grpSpPr>
          <p:sp>
            <p:nvSpPr>
              <p:cNvPr id="1445" name="Google Shape;1445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7" name="Google Shape;1447;p35"/>
            <p:cNvGrpSpPr/>
            <p:nvPr/>
          </p:nvGrpSpPr>
          <p:grpSpPr>
            <a:xfrm>
              <a:off x="7344361" y="3150259"/>
              <a:ext cx="134004" cy="134004"/>
              <a:chOff x="8356813" y="1074288"/>
              <a:chExt cx="351900" cy="351900"/>
            </a:xfrm>
          </p:grpSpPr>
          <p:sp>
            <p:nvSpPr>
              <p:cNvPr id="1448" name="Google Shape;1448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0" name="Google Shape;1450;p35"/>
            <p:cNvGrpSpPr/>
            <p:nvPr/>
          </p:nvGrpSpPr>
          <p:grpSpPr>
            <a:xfrm>
              <a:off x="8337811" y="2464059"/>
              <a:ext cx="134004" cy="134004"/>
              <a:chOff x="8356813" y="1074288"/>
              <a:chExt cx="351900" cy="351900"/>
            </a:xfrm>
          </p:grpSpPr>
          <p:sp>
            <p:nvSpPr>
              <p:cNvPr id="1451" name="Google Shape;1451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3" name="Google Shape;1453;p35"/>
            <p:cNvSpPr/>
            <p:nvPr/>
          </p:nvSpPr>
          <p:spPr>
            <a:xfrm rot="5400000">
              <a:off x="7687039" y="1023058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Kāpēc šāds projekts</a:t>
            </a:r>
            <a:endParaRPr dirty="0"/>
          </a:p>
        </p:txBody>
      </p:sp>
      <p:sp>
        <p:nvSpPr>
          <p:cNvPr id="1636" name="Google Shape;1636;p41"/>
          <p:cNvSpPr txBox="1">
            <a:spLocks noGrp="1"/>
          </p:cNvSpPr>
          <p:nvPr>
            <p:ph type="subTitle" idx="1"/>
          </p:nvPr>
        </p:nvSpPr>
        <p:spPr>
          <a:xfrm>
            <a:off x="4999902" y="2372500"/>
            <a:ext cx="2486747" cy="22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lv-LV" sz="1800" dirty="0" smtClean="0"/>
              <a:t>Projekts </a:t>
            </a:r>
            <a:r>
              <a:rPr lang="lv-LV" sz="1800" dirty="0"/>
              <a:t>piedāvāja izaicinājumu apvienot vairākas tehnoloģijas</a:t>
            </a:r>
            <a:endParaRPr sz="1800" dirty="0"/>
          </a:p>
        </p:txBody>
      </p:sp>
      <p:sp>
        <p:nvSpPr>
          <p:cNvPr id="1637" name="Google Shape;1637;p41"/>
          <p:cNvSpPr txBox="1">
            <a:spLocks noGrp="1"/>
          </p:cNvSpPr>
          <p:nvPr>
            <p:ph type="subTitle" idx="2"/>
          </p:nvPr>
        </p:nvSpPr>
        <p:spPr>
          <a:xfrm>
            <a:off x="1803800" y="2372499"/>
            <a:ext cx="2516530" cy="17884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lv-LV" sz="1800" dirty="0" smtClean="0"/>
              <a:t>Nostiprinātu </a:t>
            </a:r>
            <a:r>
              <a:rPr lang="lv-LV" sz="1800" dirty="0"/>
              <a:t>iepriekš iegūtās zināšanas un praktizētu sarežģītāku funkcionalitāti</a:t>
            </a:r>
            <a:endParaRPr sz="1800" dirty="0"/>
          </a:p>
        </p:txBody>
      </p:sp>
      <p:sp>
        <p:nvSpPr>
          <p:cNvPr id="1638" name="Google Shape;1638;p41"/>
          <p:cNvSpPr txBox="1">
            <a:spLocks noGrp="1"/>
          </p:cNvSpPr>
          <p:nvPr>
            <p:ph type="subTitle" idx="3"/>
          </p:nvPr>
        </p:nvSpPr>
        <p:spPr>
          <a:xfrm>
            <a:off x="4999908" y="2048488"/>
            <a:ext cx="234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Sarežģīts</a:t>
            </a:r>
            <a:endParaRPr dirty="0"/>
          </a:p>
        </p:txBody>
      </p:sp>
      <p:sp>
        <p:nvSpPr>
          <p:cNvPr id="1639" name="Google Shape;1639;p41"/>
          <p:cNvSpPr txBox="1">
            <a:spLocks noGrp="1"/>
          </p:cNvSpPr>
          <p:nvPr>
            <p:ph type="subTitle" idx="4"/>
          </p:nvPr>
        </p:nvSpPr>
        <p:spPr>
          <a:xfrm>
            <a:off x="1803800" y="2048488"/>
            <a:ext cx="234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lv-LV" dirty="0"/>
              <a:t>Atkārtošana</a:t>
            </a:r>
            <a:endParaRPr dirty="0"/>
          </a:p>
        </p:txBody>
      </p:sp>
      <p:grpSp>
        <p:nvGrpSpPr>
          <p:cNvPr id="1640" name="Google Shape;1640;p41"/>
          <p:cNvGrpSpPr/>
          <p:nvPr/>
        </p:nvGrpSpPr>
        <p:grpSpPr>
          <a:xfrm>
            <a:off x="5100506" y="1560284"/>
            <a:ext cx="503339" cy="463504"/>
            <a:chOff x="3906683" y="713190"/>
            <a:chExt cx="470494" cy="476593"/>
          </a:xfrm>
        </p:grpSpPr>
        <p:sp>
          <p:nvSpPr>
            <p:cNvPr id="1641" name="Google Shape;1641;p41"/>
            <p:cNvSpPr/>
            <p:nvPr/>
          </p:nvSpPr>
          <p:spPr>
            <a:xfrm>
              <a:off x="4044016" y="1026044"/>
              <a:ext cx="150100" cy="13676"/>
            </a:xfrm>
            <a:custGeom>
              <a:avLst/>
              <a:gdLst/>
              <a:ahLst/>
              <a:cxnLst/>
              <a:rect l="l" t="t" r="r" b="b"/>
              <a:pathLst>
                <a:path w="3962" h="361" extrusionOk="0">
                  <a:moveTo>
                    <a:pt x="199" y="0"/>
                  </a:moveTo>
                  <a:cubicBezTo>
                    <a:pt x="104" y="0"/>
                    <a:pt x="18" y="71"/>
                    <a:pt x="10" y="165"/>
                  </a:cubicBezTo>
                  <a:cubicBezTo>
                    <a:pt x="1" y="272"/>
                    <a:pt x="85" y="361"/>
                    <a:pt x="192" y="361"/>
                  </a:cubicBezTo>
                  <a:lnTo>
                    <a:pt x="3764" y="361"/>
                  </a:lnTo>
                  <a:cubicBezTo>
                    <a:pt x="3859" y="361"/>
                    <a:pt x="3944" y="292"/>
                    <a:pt x="3953" y="197"/>
                  </a:cubicBezTo>
                  <a:cubicBezTo>
                    <a:pt x="3961" y="89"/>
                    <a:pt x="3877" y="0"/>
                    <a:pt x="37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1"/>
            <p:cNvSpPr/>
            <p:nvPr/>
          </p:nvSpPr>
          <p:spPr>
            <a:xfrm>
              <a:off x="3971391" y="1026044"/>
              <a:ext cx="52774" cy="13676"/>
            </a:xfrm>
            <a:custGeom>
              <a:avLst/>
              <a:gdLst/>
              <a:ahLst/>
              <a:cxnLst/>
              <a:rect l="l" t="t" r="r" b="b"/>
              <a:pathLst>
                <a:path w="1393" h="361" extrusionOk="0">
                  <a:moveTo>
                    <a:pt x="198" y="0"/>
                  </a:moveTo>
                  <a:cubicBezTo>
                    <a:pt x="103" y="0"/>
                    <a:pt x="17" y="71"/>
                    <a:pt x="10" y="165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1194" y="361"/>
                  </a:lnTo>
                  <a:cubicBezTo>
                    <a:pt x="1290" y="361"/>
                    <a:pt x="1375" y="292"/>
                    <a:pt x="1383" y="197"/>
                  </a:cubicBezTo>
                  <a:cubicBezTo>
                    <a:pt x="1392" y="89"/>
                    <a:pt x="1308" y="0"/>
                    <a:pt x="12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1"/>
            <p:cNvSpPr/>
            <p:nvPr/>
          </p:nvSpPr>
          <p:spPr>
            <a:xfrm>
              <a:off x="3970785" y="1052147"/>
              <a:ext cx="225075" cy="13676"/>
            </a:xfrm>
            <a:custGeom>
              <a:avLst/>
              <a:gdLst/>
              <a:ahLst/>
              <a:cxnLst/>
              <a:rect l="l" t="t" r="r" b="b"/>
              <a:pathLst>
                <a:path w="5941" h="361" extrusionOk="0">
                  <a:moveTo>
                    <a:pt x="201" y="1"/>
                  </a:moveTo>
                  <a:cubicBezTo>
                    <a:pt x="105" y="1"/>
                    <a:pt x="20" y="70"/>
                    <a:pt x="11" y="165"/>
                  </a:cubicBezTo>
                  <a:cubicBezTo>
                    <a:pt x="1" y="272"/>
                    <a:pt x="88" y="361"/>
                    <a:pt x="194" y="361"/>
                  </a:cubicBezTo>
                  <a:lnTo>
                    <a:pt x="5741" y="361"/>
                  </a:lnTo>
                  <a:cubicBezTo>
                    <a:pt x="5837" y="361"/>
                    <a:pt x="5922" y="291"/>
                    <a:pt x="5932" y="196"/>
                  </a:cubicBezTo>
                  <a:cubicBezTo>
                    <a:pt x="5940" y="90"/>
                    <a:pt x="5855" y="1"/>
                    <a:pt x="5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1"/>
            <p:cNvSpPr/>
            <p:nvPr/>
          </p:nvSpPr>
          <p:spPr>
            <a:xfrm>
              <a:off x="4132213" y="1076961"/>
              <a:ext cx="62927" cy="13676"/>
            </a:xfrm>
            <a:custGeom>
              <a:avLst/>
              <a:gdLst/>
              <a:ahLst/>
              <a:cxnLst/>
              <a:rect l="l" t="t" r="r" b="b"/>
              <a:pathLst>
                <a:path w="1661" h="361" extrusionOk="0">
                  <a:moveTo>
                    <a:pt x="197" y="0"/>
                  </a:moveTo>
                  <a:cubicBezTo>
                    <a:pt x="102" y="0"/>
                    <a:pt x="17" y="69"/>
                    <a:pt x="9" y="164"/>
                  </a:cubicBezTo>
                  <a:cubicBezTo>
                    <a:pt x="0" y="271"/>
                    <a:pt x="84" y="360"/>
                    <a:pt x="189" y="360"/>
                  </a:cubicBezTo>
                  <a:lnTo>
                    <a:pt x="1462" y="360"/>
                  </a:lnTo>
                  <a:cubicBezTo>
                    <a:pt x="1558" y="360"/>
                    <a:pt x="1642" y="290"/>
                    <a:pt x="1651" y="195"/>
                  </a:cubicBezTo>
                  <a:cubicBezTo>
                    <a:pt x="1660" y="89"/>
                    <a:pt x="1576" y="0"/>
                    <a:pt x="1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1"/>
            <p:cNvSpPr/>
            <p:nvPr/>
          </p:nvSpPr>
          <p:spPr>
            <a:xfrm>
              <a:off x="3972376" y="1076923"/>
              <a:ext cx="139530" cy="13714"/>
            </a:xfrm>
            <a:custGeom>
              <a:avLst/>
              <a:gdLst/>
              <a:ahLst/>
              <a:cxnLst/>
              <a:rect l="l" t="t" r="r" b="b"/>
              <a:pathLst>
                <a:path w="3683" h="362" extrusionOk="0">
                  <a:moveTo>
                    <a:pt x="198" y="0"/>
                  </a:moveTo>
                  <a:cubicBezTo>
                    <a:pt x="103" y="0"/>
                    <a:pt x="17" y="69"/>
                    <a:pt x="10" y="163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3486" y="361"/>
                  </a:lnTo>
                  <a:cubicBezTo>
                    <a:pt x="3581" y="361"/>
                    <a:pt x="3666" y="291"/>
                    <a:pt x="3675" y="196"/>
                  </a:cubicBezTo>
                  <a:cubicBezTo>
                    <a:pt x="3683" y="89"/>
                    <a:pt x="3599" y="0"/>
                    <a:pt x="34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1"/>
            <p:cNvSpPr/>
            <p:nvPr/>
          </p:nvSpPr>
          <p:spPr>
            <a:xfrm>
              <a:off x="3971239" y="891969"/>
              <a:ext cx="124187" cy="95622"/>
            </a:xfrm>
            <a:custGeom>
              <a:avLst/>
              <a:gdLst/>
              <a:ahLst/>
              <a:cxnLst/>
              <a:rect l="l" t="t" r="r" b="b"/>
              <a:pathLst>
                <a:path w="3278" h="2524" extrusionOk="0">
                  <a:moveTo>
                    <a:pt x="2917" y="363"/>
                  </a:moveTo>
                  <a:lnTo>
                    <a:pt x="2917" y="2131"/>
                  </a:lnTo>
                  <a:lnTo>
                    <a:pt x="361" y="2131"/>
                  </a:lnTo>
                  <a:lnTo>
                    <a:pt x="361" y="363"/>
                  </a:lnTo>
                  <a:close/>
                  <a:moveTo>
                    <a:pt x="185" y="0"/>
                  </a:moveTo>
                  <a:cubicBezTo>
                    <a:pt x="83" y="0"/>
                    <a:pt x="0" y="83"/>
                    <a:pt x="0" y="186"/>
                  </a:cubicBezTo>
                  <a:lnTo>
                    <a:pt x="0" y="2339"/>
                  </a:lnTo>
                  <a:cubicBezTo>
                    <a:pt x="0" y="2442"/>
                    <a:pt x="83" y="2523"/>
                    <a:pt x="185" y="2523"/>
                  </a:cubicBezTo>
                  <a:lnTo>
                    <a:pt x="3093" y="2523"/>
                  </a:lnTo>
                  <a:cubicBezTo>
                    <a:pt x="3195" y="2523"/>
                    <a:pt x="3277" y="2442"/>
                    <a:pt x="3277" y="2339"/>
                  </a:cubicBezTo>
                  <a:lnTo>
                    <a:pt x="3277" y="186"/>
                  </a:lnTo>
                  <a:cubicBezTo>
                    <a:pt x="3277" y="83"/>
                    <a:pt x="3195" y="0"/>
                    <a:pt x="3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1"/>
            <p:cNvSpPr/>
            <p:nvPr/>
          </p:nvSpPr>
          <p:spPr>
            <a:xfrm>
              <a:off x="3971239" y="788960"/>
              <a:ext cx="273189" cy="63382"/>
            </a:xfrm>
            <a:custGeom>
              <a:avLst/>
              <a:gdLst/>
              <a:ahLst/>
              <a:cxnLst/>
              <a:rect l="l" t="t" r="r" b="b"/>
              <a:pathLst>
                <a:path w="7211" h="1673" extrusionOk="0">
                  <a:moveTo>
                    <a:pt x="185" y="0"/>
                  </a:moveTo>
                  <a:cubicBezTo>
                    <a:pt x="83" y="0"/>
                    <a:pt x="0" y="83"/>
                    <a:pt x="0" y="186"/>
                  </a:cubicBezTo>
                  <a:lnTo>
                    <a:pt x="0" y="1491"/>
                  </a:lnTo>
                  <a:cubicBezTo>
                    <a:pt x="0" y="1591"/>
                    <a:pt x="82" y="1672"/>
                    <a:pt x="182" y="1672"/>
                  </a:cubicBezTo>
                  <a:lnTo>
                    <a:pt x="1997" y="1672"/>
                  </a:lnTo>
                  <a:cubicBezTo>
                    <a:pt x="2093" y="1672"/>
                    <a:pt x="2178" y="1603"/>
                    <a:pt x="2185" y="1509"/>
                  </a:cubicBezTo>
                  <a:cubicBezTo>
                    <a:pt x="2194" y="1402"/>
                    <a:pt x="2111" y="1313"/>
                    <a:pt x="2006" y="1313"/>
                  </a:cubicBezTo>
                  <a:lnTo>
                    <a:pt x="360" y="1313"/>
                  </a:lnTo>
                  <a:lnTo>
                    <a:pt x="360" y="362"/>
                  </a:lnTo>
                  <a:lnTo>
                    <a:pt x="6849" y="362"/>
                  </a:lnTo>
                  <a:lnTo>
                    <a:pt x="6849" y="1313"/>
                  </a:lnTo>
                  <a:lnTo>
                    <a:pt x="3003" y="1313"/>
                  </a:lnTo>
                  <a:cubicBezTo>
                    <a:pt x="2907" y="1313"/>
                    <a:pt x="2822" y="1382"/>
                    <a:pt x="2814" y="1476"/>
                  </a:cubicBezTo>
                  <a:cubicBezTo>
                    <a:pt x="2805" y="1583"/>
                    <a:pt x="2889" y="1672"/>
                    <a:pt x="2993" y="1672"/>
                  </a:cubicBezTo>
                  <a:lnTo>
                    <a:pt x="7026" y="1672"/>
                  </a:lnTo>
                  <a:cubicBezTo>
                    <a:pt x="7127" y="1672"/>
                    <a:pt x="7210" y="1590"/>
                    <a:pt x="7210" y="1488"/>
                  </a:cubicBezTo>
                  <a:lnTo>
                    <a:pt x="7210" y="185"/>
                  </a:lnTo>
                  <a:cubicBezTo>
                    <a:pt x="7209" y="82"/>
                    <a:pt x="7126" y="0"/>
                    <a:pt x="70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1"/>
            <p:cNvSpPr/>
            <p:nvPr/>
          </p:nvSpPr>
          <p:spPr>
            <a:xfrm>
              <a:off x="4238101" y="930498"/>
              <a:ext cx="116762" cy="42204"/>
            </a:xfrm>
            <a:custGeom>
              <a:avLst/>
              <a:gdLst/>
              <a:ahLst/>
              <a:cxnLst/>
              <a:rect l="l" t="t" r="r" b="b"/>
              <a:pathLst>
                <a:path w="3082" h="1114" extrusionOk="0">
                  <a:moveTo>
                    <a:pt x="2721" y="360"/>
                  </a:moveTo>
                  <a:lnTo>
                    <a:pt x="2721" y="720"/>
                  </a:lnTo>
                  <a:lnTo>
                    <a:pt x="361" y="720"/>
                  </a:lnTo>
                  <a:lnTo>
                    <a:pt x="361" y="360"/>
                  </a:lnTo>
                  <a:close/>
                  <a:moveTo>
                    <a:pt x="186" y="0"/>
                  </a:moveTo>
                  <a:cubicBezTo>
                    <a:pt x="83" y="0"/>
                    <a:pt x="1" y="82"/>
                    <a:pt x="1" y="185"/>
                  </a:cubicBezTo>
                  <a:lnTo>
                    <a:pt x="1" y="929"/>
                  </a:lnTo>
                  <a:cubicBezTo>
                    <a:pt x="1" y="1032"/>
                    <a:pt x="83" y="1114"/>
                    <a:pt x="186" y="1114"/>
                  </a:cubicBezTo>
                  <a:lnTo>
                    <a:pt x="2898" y="1114"/>
                  </a:lnTo>
                  <a:cubicBezTo>
                    <a:pt x="2999" y="1114"/>
                    <a:pt x="3082" y="1032"/>
                    <a:pt x="3082" y="929"/>
                  </a:cubicBezTo>
                  <a:lnTo>
                    <a:pt x="3082" y="185"/>
                  </a:lnTo>
                  <a:cubicBezTo>
                    <a:pt x="3081" y="82"/>
                    <a:pt x="2999" y="0"/>
                    <a:pt x="28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1"/>
            <p:cNvSpPr/>
            <p:nvPr/>
          </p:nvSpPr>
          <p:spPr>
            <a:xfrm>
              <a:off x="3906683" y="713190"/>
              <a:ext cx="470494" cy="476593"/>
            </a:xfrm>
            <a:custGeom>
              <a:avLst/>
              <a:gdLst/>
              <a:ahLst/>
              <a:cxnLst/>
              <a:rect l="l" t="t" r="r" b="b"/>
              <a:pathLst>
                <a:path w="12419" h="12580" extrusionOk="0">
                  <a:moveTo>
                    <a:pt x="10075" y="361"/>
                  </a:moveTo>
                  <a:cubicBezTo>
                    <a:pt x="10175" y="361"/>
                    <a:pt x="10256" y="443"/>
                    <a:pt x="10256" y="544"/>
                  </a:cubicBezTo>
                  <a:lnTo>
                    <a:pt x="10256" y="1312"/>
                  </a:lnTo>
                  <a:lnTo>
                    <a:pt x="361" y="1312"/>
                  </a:lnTo>
                  <a:lnTo>
                    <a:pt x="361" y="544"/>
                  </a:lnTo>
                  <a:cubicBezTo>
                    <a:pt x="361" y="444"/>
                    <a:pt x="442" y="361"/>
                    <a:pt x="544" y="361"/>
                  </a:cubicBezTo>
                  <a:close/>
                  <a:moveTo>
                    <a:pt x="10256" y="1705"/>
                  </a:moveTo>
                  <a:lnTo>
                    <a:pt x="10256" y="3999"/>
                  </a:lnTo>
                  <a:lnTo>
                    <a:pt x="361" y="3999"/>
                  </a:lnTo>
                  <a:lnTo>
                    <a:pt x="361" y="1705"/>
                  </a:lnTo>
                  <a:close/>
                  <a:moveTo>
                    <a:pt x="8553" y="5081"/>
                  </a:moveTo>
                  <a:lnTo>
                    <a:pt x="8553" y="5229"/>
                  </a:lnTo>
                  <a:cubicBezTo>
                    <a:pt x="8323" y="5312"/>
                    <a:pt x="8159" y="5538"/>
                    <a:pt x="8159" y="5804"/>
                  </a:cubicBezTo>
                  <a:lnTo>
                    <a:pt x="8159" y="6850"/>
                  </a:lnTo>
                  <a:lnTo>
                    <a:pt x="5996" y="6850"/>
                  </a:lnTo>
                  <a:lnTo>
                    <a:pt x="5996" y="5081"/>
                  </a:lnTo>
                  <a:close/>
                  <a:moveTo>
                    <a:pt x="10256" y="4359"/>
                  </a:moveTo>
                  <a:lnTo>
                    <a:pt x="10256" y="5211"/>
                  </a:lnTo>
                  <a:lnTo>
                    <a:pt x="8913" y="5211"/>
                  </a:lnTo>
                  <a:lnTo>
                    <a:pt x="8913" y="4904"/>
                  </a:lnTo>
                  <a:cubicBezTo>
                    <a:pt x="8913" y="4801"/>
                    <a:pt x="8830" y="4718"/>
                    <a:pt x="8728" y="4718"/>
                  </a:cubicBezTo>
                  <a:lnTo>
                    <a:pt x="5820" y="4718"/>
                  </a:lnTo>
                  <a:cubicBezTo>
                    <a:pt x="5719" y="4718"/>
                    <a:pt x="5636" y="4801"/>
                    <a:pt x="5636" y="4904"/>
                  </a:cubicBezTo>
                  <a:lnTo>
                    <a:pt x="5636" y="7058"/>
                  </a:lnTo>
                  <a:cubicBezTo>
                    <a:pt x="5636" y="7161"/>
                    <a:pt x="5719" y="7242"/>
                    <a:pt x="5820" y="7242"/>
                  </a:cubicBezTo>
                  <a:lnTo>
                    <a:pt x="8125" y="7242"/>
                  </a:lnTo>
                  <a:lnTo>
                    <a:pt x="8125" y="7603"/>
                  </a:lnTo>
                  <a:lnTo>
                    <a:pt x="361" y="7603"/>
                  </a:lnTo>
                  <a:lnTo>
                    <a:pt x="361" y="4359"/>
                  </a:lnTo>
                  <a:close/>
                  <a:moveTo>
                    <a:pt x="11816" y="5572"/>
                  </a:moveTo>
                  <a:cubicBezTo>
                    <a:pt x="11951" y="5572"/>
                    <a:pt x="12060" y="5681"/>
                    <a:pt x="12060" y="5816"/>
                  </a:cubicBezTo>
                  <a:lnTo>
                    <a:pt x="12060" y="6981"/>
                  </a:lnTo>
                  <a:lnTo>
                    <a:pt x="10017" y="6981"/>
                  </a:lnTo>
                  <a:cubicBezTo>
                    <a:pt x="9921" y="6981"/>
                    <a:pt x="9836" y="7051"/>
                    <a:pt x="9828" y="7145"/>
                  </a:cubicBezTo>
                  <a:cubicBezTo>
                    <a:pt x="9819" y="7252"/>
                    <a:pt x="9903" y="7341"/>
                    <a:pt x="10007" y="7341"/>
                  </a:cubicBezTo>
                  <a:lnTo>
                    <a:pt x="12059" y="7341"/>
                  </a:lnTo>
                  <a:lnTo>
                    <a:pt x="12059" y="9242"/>
                  </a:lnTo>
                  <a:lnTo>
                    <a:pt x="8520" y="9242"/>
                  </a:lnTo>
                  <a:lnTo>
                    <a:pt x="8520" y="7341"/>
                  </a:lnTo>
                  <a:lnTo>
                    <a:pt x="9135" y="7341"/>
                  </a:lnTo>
                  <a:cubicBezTo>
                    <a:pt x="9231" y="7341"/>
                    <a:pt x="9316" y="7272"/>
                    <a:pt x="9324" y="7178"/>
                  </a:cubicBezTo>
                  <a:cubicBezTo>
                    <a:pt x="9333" y="7070"/>
                    <a:pt x="9249" y="6981"/>
                    <a:pt x="9144" y="6981"/>
                  </a:cubicBezTo>
                  <a:lnTo>
                    <a:pt x="8520" y="6981"/>
                  </a:lnTo>
                  <a:lnTo>
                    <a:pt x="8520" y="5816"/>
                  </a:lnTo>
                  <a:cubicBezTo>
                    <a:pt x="8520" y="5681"/>
                    <a:pt x="8629" y="5572"/>
                    <a:pt x="8763" y="5572"/>
                  </a:cubicBezTo>
                  <a:close/>
                  <a:moveTo>
                    <a:pt x="8126" y="7963"/>
                  </a:moveTo>
                  <a:lnTo>
                    <a:pt x="8126" y="10257"/>
                  </a:lnTo>
                  <a:lnTo>
                    <a:pt x="544" y="10257"/>
                  </a:lnTo>
                  <a:cubicBezTo>
                    <a:pt x="442" y="10257"/>
                    <a:pt x="361" y="10175"/>
                    <a:pt x="361" y="10074"/>
                  </a:cubicBezTo>
                  <a:lnTo>
                    <a:pt x="361" y="7963"/>
                  </a:lnTo>
                  <a:close/>
                  <a:moveTo>
                    <a:pt x="12059" y="9635"/>
                  </a:moveTo>
                  <a:lnTo>
                    <a:pt x="12059" y="11043"/>
                  </a:lnTo>
                  <a:lnTo>
                    <a:pt x="8520" y="11043"/>
                  </a:lnTo>
                  <a:lnTo>
                    <a:pt x="8520" y="9635"/>
                  </a:lnTo>
                  <a:close/>
                  <a:moveTo>
                    <a:pt x="12057" y="11436"/>
                  </a:moveTo>
                  <a:lnTo>
                    <a:pt x="12057" y="11980"/>
                  </a:lnTo>
                  <a:cubicBezTo>
                    <a:pt x="12059" y="12115"/>
                    <a:pt x="11950" y="12223"/>
                    <a:pt x="11815" y="12223"/>
                  </a:cubicBezTo>
                  <a:lnTo>
                    <a:pt x="8762" y="12223"/>
                  </a:lnTo>
                  <a:cubicBezTo>
                    <a:pt x="8627" y="12223"/>
                    <a:pt x="8519" y="12115"/>
                    <a:pt x="8519" y="11980"/>
                  </a:cubicBezTo>
                  <a:lnTo>
                    <a:pt x="8519" y="11436"/>
                  </a:lnTo>
                  <a:close/>
                  <a:moveTo>
                    <a:pt x="551" y="0"/>
                  </a:moveTo>
                  <a:cubicBezTo>
                    <a:pt x="247" y="0"/>
                    <a:pt x="0" y="247"/>
                    <a:pt x="0" y="550"/>
                  </a:cubicBezTo>
                  <a:lnTo>
                    <a:pt x="0" y="10065"/>
                  </a:lnTo>
                  <a:cubicBezTo>
                    <a:pt x="0" y="10369"/>
                    <a:pt x="247" y="10615"/>
                    <a:pt x="551" y="10615"/>
                  </a:cubicBezTo>
                  <a:lnTo>
                    <a:pt x="8157" y="10615"/>
                  </a:lnTo>
                  <a:lnTo>
                    <a:pt x="8157" y="11969"/>
                  </a:lnTo>
                  <a:cubicBezTo>
                    <a:pt x="8157" y="12306"/>
                    <a:pt x="8431" y="12580"/>
                    <a:pt x="8768" y="12580"/>
                  </a:cubicBezTo>
                  <a:lnTo>
                    <a:pt x="11805" y="12580"/>
                  </a:lnTo>
                  <a:cubicBezTo>
                    <a:pt x="12142" y="12580"/>
                    <a:pt x="12416" y="12306"/>
                    <a:pt x="12416" y="11969"/>
                  </a:cubicBezTo>
                  <a:lnTo>
                    <a:pt x="12416" y="5819"/>
                  </a:lnTo>
                  <a:cubicBezTo>
                    <a:pt x="12418" y="5486"/>
                    <a:pt x="12145" y="5211"/>
                    <a:pt x="11809" y="5211"/>
                  </a:cubicBezTo>
                  <a:lnTo>
                    <a:pt x="10616" y="5211"/>
                  </a:lnTo>
                  <a:lnTo>
                    <a:pt x="10616" y="552"/>
                  </a:lnTo>
                  <a:cubicBezTo>
                    <a:pt x="10616" y="248"/>
                    <a:pt x="10370" y="0"/>
                    <a:pt x="100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1"/>
            <p:cNvSpPr/>
            <p:nvPr/>
          </p:nvSpPr>
          <p:spPr>
            <a:xfrm>
              <a:off x="4288526" y="1086849"/>
              <a:ext cx="65579" cy="13714"/>
            </a:xfrm>
            <a:custGeom>
              <a:avLst/>
              <a:gdLst/>
              <a:ahLst/>
              <a:cxnLst/>
              <a:rect l="l" t="t" r="r" b="b"/>
              <a:pathLst>
                <a:path w="1731" h="362" extrusionOk="0">
                  <a:moveTo>
                    <a:pt x="198" y="1"/>
                  </a:moveTo>
                  <a:cubicBezTo>
                    <a:pt x="102" y="1"/>
                    <a:pt x="18" y="70"/>
                    <a:pt x="9" y="165"/>
                  </a:cubicBezTo>
                  <a:cubicBezTo>
                    <a:pt x="1" y="272"/>
                    <a:pt x="85" y="361"/>
                    <a:pt x="189" y="361"/>
                  </a:cubicBezTo>
                  <a:lnTo>
                    <a:pt x="1533" y="361"/>
                  </a:lnTo>
                  <a:cubicBezTo>
                    <a:pt x="1629" y="361"/>
                    <a:pt x="1714" y="291"/>
                    <a:pt x="1722" y="197"/>
                  </a:cubicBezTo>
                  <a:cubicBezTo>
                    <a:pt x="1731" y="90"/>
                    <a:pt x="1647" y="1"/>
                    <a:pt x="1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1"/>
            <p:cNvSpPr/>
            <p:nvPr/>
          </p:nvSpPr>
          <p:spPr>
            <a:xfrm>
              <a:off x="4237647" y="1086849"/>
              <a:ext cx="32846" cy="13714"/>
            </a:xfrm>
            <a:custGeom>
              <a:avLst/>
              <a:gdLst/>
              <a:ahLst/>
              <a:cxnLst/>
              <a:rect l="l" t="t" r="r" b="b"/>
              <a:pathLst>
                <a:path w="867" h="362" extrusionOk="0">
                  <a:moveTo>
                    <a:pt x="198" y="1"/>
                  </a:moveTo>
                  <a:cubicBezTo>
                    <a:pt x="102" y="1"/>
                    <a:pt x="17" y="70"/>
                    <a:pt x="9" y="165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669" y="361"/>
                  </a:lnTo>
                  <a:cubicBezTo>
                    <a:pt x="765" y="361"/>
                    <a:pt x="849" y="291"/>
                    <a:pt x="858" y="197"/>
                  </a:cubicBezTo>
                  <a:cubicBezTo>
                    <a:pt x="866" y="90"/>
                    <a:pt x="782" y="1"/>
                    <a:pt x="6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1"/>
            <p:cNvSpPr/>
            <p:nvPr/>
          </p:nvSpPr>
          <p:spPr>
            <a:xfrm>
              <a:off x="4238594" y="1109239"/>
              <a:ext cx="114981" cy="13639"/>
            </a:xfrm>
            <a:custGeom>
              <a:avLst/>
              <a:gdLst/>
              <a:ahLst/>
              <a:cxnLst/>
              <a:rect l="l" t="t" r="r" b="b"/>
              <a:pathLst>
                <a:path w="3035" h="360" extrusionOk="0">
                  <a:moveTo>
                    <a:pt x="198" y="1"/>
                  </a:moveTo>
                  <a:cubicBezTo>
                    <a:pt x="102" y="1"/>
                    <a:pt x="17" y="70"/>
                    <a:pt x="10" y="164"/>
                  </a:cubicBezTo>
                  <a:cubicBezTo>
                    <a:pt x="0" y="270"/>
                    <a:pt x="84" y="360"/>
                    <a:pt x="189" y="360"/>
                  </a:cubicBezTo>
                  <a:lnTo>
                    <a:pt x="2837" y="360"/>
                  </a:lnTo>
                  <a:cubicBezTo>
                    <a:pt x="2933" y="360"/>
                    <a:pt x="3018" y="291"/>
                    <a:pt x="3026" y="197"/>
                  </a:cubicBezTo>
                  <a:cubicBezTo>
                    <a:pt x="3034" y="90"/>
                    <a:pt x="2951" y="1"/>
                    <a:pt x="2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1"/>
            <p:cNvSpPr/>
            <p:nvPr/>
          </p:nvSpPr>
          <p:spPr>
            <a:xfrm>
              <a:off x="4238139" y="1002442"/>
              <a:ext cx="54668" cy="49743"/>
            </a:xfrm>
            <a:custGeom>
              <a:avLst/>
              <a:gdLst/>
              <a:ahLst/>
              <a:cxnLst/>
              <a:rect l="l" t="t" r="r" b="b"/>
              <a:pathLst>
                <a:path w="1443" h="1313" extrusionOk="0">
                  <a:moveTo>
                    <a:pt x="1081" y="395"/>
                  </a:moveTo>
                  <a:lnTo>
                    <a:pt x="1081" y="951"/>
                  </a:lnTo>
                  <a:lnTo>
                    <a:pt x="360" y="951"/>
                  </a:lnTo>
                  <a:lnTo>
                    <a:pt x="360" y="395"/>
                  </a:lnTo>
                  <a:close/>
                  <a:moveTo>
                    <a:pt x="184" y="0"/>
                  </a:moveTo>
                  <a:cubicBezTo>
                    <a:pt x="81" y="0"/>
                    <a:pt x="1" y="84"/>
                    <a:pt x="1" y="188"/>
                  </a:cubicBezTo>
                  <a:lnTo>
                    <a:pt x="1" y="1128"/>
                  </a:lnTo>
                  <a:cubicBezTo>
                    <a:pt x="1" y="1230"/>
                    <a:pt x="82" y="1313"/>
                    <a:pt x="185" y="1313"/>
                  </a:cubicBezTo>
                  <a:lnTo>
                    <a:pt x="1258" y="1313"/>
                  </a:lnTo>
                  <a:cubicBezTo>
                    <a:pt x="1360" y="1313"/>
                    <a:pt x="1443" y="1230"/>
                    <a:pt x="1443" y="1128"/>
                  </a:cubicBezTo>
                  <a:lnTo>
                    <a:pt x="1443" y="186"/>
                  </a:lnTo>
                  <a:cubicBezTo>
                    <a:pt x="1443" y="83"/>
                    <a:pt x="1360" y="0"/>
                    <a:pt x="1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1"/>
            <p:cNvSpPr/>
            <p:nvPr/>
          </p:nvSpPr>
          <p:spPr>
            <a:xfrm>
              <a:off x="4300157" y="1002404"/>
              <a:ext cx="54706" cy="49743"/>
            </a:xfrm>
            <a:custGeom>
              <a:avLst/>
              <a:gdLst/>
              <a:ahLst/>
              <a:cxnLst/>
              <a:rect l="l" t="t" r="r" b="b"/>
              <a:pathLst>
                <a:path w="1444" h="1313" extrusionOk="0">
                  <a:moveTo>
                    <a:pt x="1084" y="396"/>
                  </a:moveTo>
                  <a:lnTo>
                    <a:pt x="1084" y="952"/>
                  </a:lnTo>
                  <a:lnTo>
                    <a:pt x="362" y="952"/>
                  </a:lnTo>
                  <a:lnTo>
                    <a:pt x="362" y="396"/>
                  </a:lnTo>
                  <a:close/>
                  <a:moveTo>
                    <a:pt x="186" y="0"/>
                  </a:moveTo>
                  <a:cubicBezTo>
                    <a:pt x="83" y="0"/>
                    <a:pt x="1" y="83"/>
                    <a:pt x="1" y="184"/>
                  </a:cubicBezTo>
                  <a:lnTo>
                    <a:pt x="1" y="1125"/>
                  </a:lnTo>
                  <a:cubicBezTo>
                    <a:pt x="1" y="1230"/>
                    <a:pt x="83" y="1312"/>
                    <a:pt x="184" y="1312"/>
                  </a:cubicBezTo>
                  <a:lnTo>
                    <a:pt x="1260" y="1312"/>
                  </a:lnTo>
                  <a:cubicBezTo>
                    <a:pt x="1361" y="1312"/>
                    <a:pt x="1444" y="1230"/>
                    <a:pt x="1444" y="1127"/>
                  </a:cubicBezTo>
                  <a:lnTo>
                    <a:pt x="1444" y="184"/>
                  </a:lnTo>
                  <a:cubicBezTo>
                    <a:pt x="1444" y="83"/>
                    <a:pt x="1361" y="0"/>
                    <a:pt x="12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2990;p65"/>
          <p:cNvGrpSpPr/>
          <p:nvPr/>
        </p:nvGrpSpPr>
        <p:grpSpPr>
          <a:xfrm>
            <a:off x="1926433" y="1560284"/>
            <a:ext cx="449761" cy="398096"/>
            <a:chOff x="6364624" y="740505"/>
            <a:chExt cx="476896" cy="422115"/>
          </a:xfrm>
        </p:grpSpPr>
        <p:sp>
          <p:nvSpPr>
            <p:cNvPr id="31" name="Google Shape;2991;p65"/>
            <p:cNvSpPr/>
            <p:nvPr/>
          </p:nvSpPr>
          <p:spPr>
            <a:xfrm>
              <a:off x="6638230" y="799719"/>
              <a:ext cx="143622" cy="142410"/>
            </a:xfrm>
            <a:custGeom>
              <a:avLst/>
              <a:gdLst/>
              <a:ahLst/>
              <a:cxnLst/>
              <a:rect l="l" t="t" r="r" b="b"/>
              <a:pathLst>
                <a:path w="3791" h="3759" extrusionOk="0">
                  <a:moveTo>
                    <a:pt x="1880" y="370"/>
                  </a:moveTo>
                  <a:cubicBezTo>
                    <a:pt x="2712" y="370"/>
                    <a:pt x="3391" y="1049"/>
                    <a:pt x="3391" y="1881"/>
                  </a:cubicBezTo>
                  <a:cubicBezTo>
                    <a:pt x="3391" y="2730"/>
                    <a:pt x="2671" y="3380"/>
                    <a:pt x="1880" y="3390"/>
                  </a:cubicBezTo>
                  <a:cubicBezTo>
                    <a:pt x="1873" y="3390"/>
                    <a:pt x="1867" y="3390"/>
                    <a:pt x="1861" y="3390"/>
                  </a:cubicBezTo>
                  <a:cubicBezTo>
                    <a:pt x="1320" y="3390"/>
                    <a:pt x="846" y="3110"/>
                    <a:pt x="582" y="2638"/>
                  </a:cubicBezTo>
                  <a:cubicBezTo>
                    <a:pt x="413" y="2337"/>
                    <a:pt x="351" y="1983"/>
                    <a:pt x="391" y="1643"/>
                  </a:cubicBezTo>
                  <a:cubicBezTo>
                    <a:pt x="475" y="925"/>
                    <a:pt x="1173" y="370"/>
                    <a:pt x="1880" y="370"/>
                  </a:cubicBezTo>
                  <a:close/>
                  <a:moveTo>
                    <a:pt x="1880" y="0"/>
                  </a:moveTo>
                  <a:cubicBezTo>
                    <a:pt x="844" y="0"/>
                    <a:pt x="1" y="843"/>
                    <a:pt x="1" y="1879"/>
                  </a:cubicBezTo>
                  <a:cubicBezTo>
                    <a:pt x="1" y="2915"/>
                    <a:pt x="844" y="3758"/>
                    <a:pt x="1880" y="3758"/>
                  </a:cubicBezTo>
                  <a:cubicBezTo>
                    <a:pt x="2964" y="3758"/>
                    <a:pt x="3791" y="2750"/>
                    <a:pt x="3721" y="1690"/>
                  </a:cubicBezTo>
                  <a:cubicBezTo>
                    <a:pt x="3691" y="1261"/>
                    <a:pt x="3512" y="854"/>
                    <a:pt x="3209" y="550"/>
                  </a:cubicBezTo>
                  <a:cubicBezTo>
                    <a:pt x="2858" y="202"/>
                    <a:pt x="2376" y="0"/>
                    <a:pt x="18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992;p65"/>
            <p:cNvSpPr/>
            <p:nvPr/>
          </p:nvSpPr>
          <p:spPr>
            <a:xfrm>
              <a:off x="6693731" y="842529"/>
              <a:ext cx="32960" cy="56903"/>
            </a:xfrm>
            <a:custGeom>
              <a:avLst/>
              <a:gdLst/>
              <a:ahLst/>
              <a:cxnLst/>
              <a:rect l="l" t="t" r="r" b="b"/>
              <a:pathLst>
                <a:path w="870" h="1502" extrusionOk="0">
                  <a:moveTo>
                    <a:pt x="661" y="1"/>
                  </a:moveTo>
                  <a:cubicBezTo>
                    <a:pt x="588" y="1"/>
                    <a:pt x="518" y="45"/>
                    <a:pt x="489" y="117"/>
                  </a:cubicBezTo>
                  <a:lnTo>
                    <a:pt x="39" y="1248"/>
                  </a:lnTo>
                  <a:cubicBezTo>
                    <a:pt x="1" y="1342"/>
                    <a:pt x="48" y="1450"/>
                    <a:pt x="142" y="1488"/>
                  </a:cubicBezTo>
                  <a:cubicBezTo>
                    <a:pt x="164" y="1497"/>
                    <a:pt x="188" y="1501"/>
                    <a:pt x="210" y="1501"/>
                  </a:cubicBezTo>
                  <a:cubicBezTo>
                    <a:pt x="284" y="1501"/>
                    <a:pt x="353" y="1456"/>
                    <a:pt x="382" y="1384"/>
                  </a:cubicBezTo>
                  <a:lnTo>
                    <a:pt x="832" y="254"/>
                  </a:lnTo>
                  <a:cubicBezTo>
                    <a:pt x="869" y="157"/>
                    <a:pt x="823" y="51"/>
                    <a:pt x="729" y="14"/>
                  </a:cubicBezTo>
                  <a:cubicBezTo>
                    <a:pt x="706" y="5"/>
                    <a:pt x="683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993;p65"/>
            <p:cNvSpPr/>
            <p:nvPr/>
          </p:nvSpPr>
          <p:spPr>
            <a:xfrm>
              <a:off x="6729078" y="844575"/>
              <a:ext cx="26785" cy="52736"/>
            </a:xfrm>
            <a:custGeom>
              <a:avLst/>
              <a:gdLst/>
              <a:ahLst/>
              <a:cxnLst/>
              <a:rect l="l" t="t" r="r" b="b"/>
              <a:pathLst>
                <a:path w="707" h="1392" extrusionOk="0">
                  <a:moveTo>
                    <a:pt x="211" y="1"/>
                  </a:moveTo>
                  <a:cubicBezTo>
                    <a:pt x="179" y="1"/>
                    <a:pt x="146" y="9"/>
                    <a:pt x="116" y="27"/>
                  </a:cubicBezTo>
                  <a:cubicBezTo>
                    <a:pt x="29" y="79"/>
                    <a:pt x="1" y="193"/>
                    <a:pt x="53" y="279"/>
                  </a:cubicBezTo>
                  <a:lnTo>
                    <a:pt x="299" y="688"/>
                  </a:lnTo>
                  <a:lnTo>
                    <a:pt x="52" y="1116"/>
                  </a:lnTo>
                  <a:cubicBezTo>
                    <a:pt x="1" y="1203"/>
                    <a:pt x="31" y="1316"/>
                    <a:pt x="119" y="1368"/>
                  </a:cubicBezTo>
                  <a:cubicBezTo>
                    <a:pt x="148" y="1384"/>
                    <a:pt x="179" y="1392"/>
                    <a:pt x="210" y="1392"/>
                  </a:cubicBezTo>
                  <a:cubicBezTo>
                    <a:pt x="275" y="1392"/>
                    <a:pt x="336" y="1359"/>
                    <a:pt x="371" y="1301"/>
                  </a:cubicBezTo>
                  <a:lnTo>
                    <a:pt x="673" y="779"/>
                  </a:lnTo>
                  <a:cubicBezTo>
                    <a:pt x="707" y="721"/>
                    <a:pt x="706" y="649"/>
                    <a:pt x="671" y="592"/>
                  </a:cubicBezTo>
                  <a:lnTo>
                    <a:pt x="370" y="91"/>
                  </a:lnTo>
                  <a:cubicBezTo>
                    <a:pt x="335" y="33"/>
                    <a:pt x="274" y="1"/>
                    <a:pt x="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94;p65"/>
            <p:cNvSpPr/>
            <p:nvPr/>
          </p:nvSpPr>
          <p:spPr>
            <a:xfrm>
              <a:off x="6663044" y="844575"/>
              <a:ext cx="26785" cy="52736"/>
            </a:xfrm>
            <a:custGeom>
              <a:avLst/>
              <a:gdLst/>
              <a:ahLst/>
              <a:cxnLst/>
              <a:rect l="l" t="t" r="r" b="b"/>
              <a:pathLst>
                <a:path w="707" h="1392" extrusionOk="0">
                  <a:moveTo>
                    <a:pt x="495" y="0"/>
                  </a:moveTo>
                  <a:cubicBezTo>
                    <a:pt x="433" y="0"/>
                    <a:pt x="373" y="32"/>
                    <a:pt x="338" y="90"/>
                  </a:cubicBezTo>
                  <a:lnTo>
                    <a:pt x="36" y="591"/>
                  </a:lnTo>
                  <a:cubicBezTo>
                    <a:pt x="0" y="648"/>
                    <a:pt x="0" y="720"/>
                    <a:pt x="35" y="778"/>
                  </a:cubicBezTo>
                  <a:lnTo>
                    <a:pt x="337" y="1301"/>
                  </a:lnTo>
                  <a:cubicBezTo>
                    <a:pt x="371" y="1359"/>
                    <a:pt x="433" y="1392"/>
                    <a:pt x="497" y="1392"/>
                  </a:cubicBezTo>
                  <a:cubicBezTo>
                    <a:pt x="528" y="1392"/>
                    <a:pt x="559" y="1384"/>
                    <a:pt x="589" y="1368"/>
                  </a:cubicBezTo>
                  <a:cubicBezTo>
                    <a:pt x="676" y="1316"/>
                    <a:pt x="706" y="1203"/>
                    <a:pt x="655" y="1116"/>
                  </a:cubicBezTo>
                  <a:lnTo>
                    <a:pt x="408" y="688"/>
                  </a:lnTo>
                  <a:lnTo>
                    <a:pt x="654" y="279"/>
                  </a:lnTo>
                  <a:cubicBezTo>
                    <a:pt x="706" y="191"/>
                    <a:pt x="679" y="79"/>
                    <a:pt x="591" y="27"/>
                  </a:cubicBezTo>
                  <a:cubicBezTo>
                    <a:pt x="561" y="9"/>
                    <a:pt x="528" y="0"/>
                    <a:pt x="4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995;p65"/>
            <p:cNvSpPr/>
            <p:nvPr/>
          </p:nvSpPr>
          <p:spPr>
            <a:xfrm>
              <a:off x="6449487" y="767289"/>
              <a:ext cx="18677" cy="18677"/>
            </a:xfrm>
            <a:custGeom>
              <a:avLst/>
              <a:gdLst/>
              <a:ahLst/>
              <a:cxnLst/>
              <a:rect l="l" t="t" r="r" b="b"/>
              <a:pathLst>
                <a:path w="493" h="493" extrusionOk="0">
                  <a:moveTo>
                    <a:pt x="245" y="1"/>
                  </a:moveTo>
                  <a:cubicBezTo>
                    <a:pt x="109" y="1"/>
                    <a:pt x="0" y="111"/>
                    <a:pt x="0" y="247"/>
                  </a:cubicBezTo>
                  <a:cubicBezTo>
                    <a:pt x="0" y="383"/>
                    <a:pt x="110" y="493"/>
                    <a:pt x="246" y="493"/>
                  </a:cubicBezTo>
                  <a:cubicBezTo>
                    <a:pt x="383" y="493"/>
                    <a:pt x="493" y="383"/>
                    <a:pt x="493" y="247"/>
                  </a:cubicBezTo>
                  <a:cubicBezTo>
                    <a:pt x="493" y="111"/>
                    <a:pt x="383" y="1"/>
                    <a:pt x="246" y="1"/>
                  </a:cubicBezTo>
                  <a:cubicBezTo>
                    <a:pt x="246" y="1"/>
                    <a:pt x="245" y="1"/>
                    <a:pt x="2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996;p65"/>
            <p:cNvSpPr/>
            <p:nvPr/>
          </p:nvSpPr>
          <p:spPr>
            <a:xfrm>
              <a:off x="6485212" y="767289"/>
              <a:ext cx="18715" cy="18677"/>
            </a:xfrm>
            <a:custGeom>
              <a:avLst/>
              <a:gdLst/>
              <a:ahLst/>
              <a:cxnLst/>
              <a:rect l="l" t="t" r="r" b="b"/>
              <a:pathLst>
                <a:path w="494" h="493" extrusionOk="0">
                  <a:moveTo>
                    <a:pt x="245" y="1"/>
                  </a:moveTo>
                  <a:cubicBezTo>
                    <a:pt x="110" y="1"/>
                    <a:pt x="1" y="111"/>
                    <a:pt x="1" y="247"/>
                  </a:cubicBezTo>
                  <a:cubicBezTo>
                    <a:pt x="1" y="383"/>
                    <a:pt x="111" y="493"/>
                    <a:pt x="247" y="493"/>
                  </a:cubicBezTo>
                  <a:cubicBezTo>
                    <a:pt x="383" y="493"/>
                    <a:pt x="493" y="383"/>
                    <a:pt x="493" y="247"/>
                  </a:cubicBezTo>
                  <a:cubicBezTo>
                    <a:pt x="493" y="111"/>
                    <a:pt x="383" y="1"/>
                    <a:pt x="247" y="1"/>
                  </a:cubicBezTo>
                  <a:cubicBezTo>
                    <a:pt x="246" y="1"/>
                    <a:pt x="246" y="1"/>
                    <a:pt x="2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997;p65"/>
            <p:cNvSpPr/>
            <p:nvPr/>
          </p:nvSpPr>
          <p:spPr>
            <a:xfrm>
              <a:off x="6364624" y="740505"/>
              <a:ext cx="476896" cy="422115"/>
            </a:xfrm>
            <a:custGeom>
              <a:avLst/>
              <a:gdLst/>
              <a:ahLst/>
              <a:cxnLst/>
              <a:rect l="l" t="t" r="r" b="b"/>
              <a:pathLst>
                <a:path w="12588" h="11142" extrusionOk="0">
                  <a:moveTo>
                    <a:pt x="6537" y="3016"/>
                  </a:moveTo>
                  <a:cubicBezTo>
                    <a:pt x="6514" y="3158"/>
                    <a:pt x="6500" y="3305"/>
                    <a:pt x="6500" y="3456"/>
                  </a:cubicBezTo>
                  <a:cubicBezTo>
                    <a:pt x="6500" y="3761"/>
                    <a:pt x="6551" y="4054"/>
                    <a:pt x="6645" y="4326"/>
                  </a:cubicBezTo>
                  <a:lnTo>
                    <a:pt x="1577" y="4326"/>
                  </a:lnTo>
                  <a:lnTo>
                    <a:pt x="1577" y="3016"/>
                  </a:lnTo>
                  <a:close/>
                  <a:moveTo>
                    <a:pt x="9102" y="1160"/>
                  </a:moveTo>
                  <a:cubicBezTo>
                    <a:pt x="10361" y="1161"/>
                    <a:pt x="11385" y="2184"/>
                    <a:pt x="11385" y="3444"/>
                  </a:cubicBezTo>
                  <a:cubicBezTo>
                    <a:pt x="11385" y="3712"/>
                    <a:pt x="11338" y="3980"/>
                    <a:pt x="11244" y="4232"/>
                  </a:cubicBezTo>
                  <a:cubicBezTo>
                    <a:pt x="10908" y="5146"/>
                    <a:pt x="10023" y="5715"/>
                    <a:pt x="9102" y="5723"/>
                  </a:cubicBezTo>
                  <a:cubicBezTo>
                    <a:pt x="9095" y="5723"/>
                    <a:pt x="9088" y="5723"/>
                    <a:pt x="9081" y="5723"/>
                  </a:cubicBezTo>
                  <a:cubicBezTo>
                    <a:pt x="7849" y="5723"/>
                    <a:pt x="6818" y="4671"/>
                    <a:pt x="6818" y="3443"/>
                  </a:cubicBezTo>
                  <a:cubicBezTo>
                    <a:pt x="6818" y="2184"/>
                    <a:pt x="7843" y="1160"/>
                    <a:pt x="9102" y="1160"/>
                  </a:cubicBezTo>
                  <a:close/>
                  <a:moveTo>
                    <a:pt x="9506" y="7178"/>
                  </a:moveTo>
                  <a:lnTo>
                    <a:pt x="9506" y="9584"/>
                  </a:lnTo>
                  <a:cubicBezTo>
                    <a:pt x="9506" y="9789"/>
                    <a:pt x="9354" y="9971"/>
                    <a:pt x="9149" y="9990"/>
                  </a:cubicBezTo>
                  <a:cubicBezTo>
                    <a:pt x="9137" y="9991"/>
                    <a:pt x="9125" y="9992"/>
                    <a:pt x="9113" y="9992"/>
                  </a:cubicBezTo>
                  <a:cubicBezTo>
                    <a:pt x="8896" y="9992"/>
                    <a:pt x="8719" y="9813"/>
                    <a:pt x="8719" y="9592"/>
                  </a:cubicBezTo>
                  <a:lnTo>
                    <a:pt x="8719" y="7178"/>
                  </a:lnTo>
                  <a:close/>
                  <a:moveTo>
                    <a:pt x="621" y="1"/>
                  </a:moveTo>
                  <a:cubicBezTo>
                    <a:pt x="279" y="1"/>
                    <a:pt x="0" y="279"/>
                    <a:pt x="5" y="621"/>
                  </a:cubicBezTo>
                  <a:lnTo>
                    <a:pt x="5" y="7585"/>
                  </a:lnTo>
                  <a:cubicBezTo>
                    <a:pt x="0" y="7687"/>
                    <a:pt x="83" y="7769"/>
                    <a:pt x="184" y="7769"/>
                  </a:cubicBezTo>
                  <a:cubicBezTo>
                    <a:pt x="287" y="7769"/>
                    <a:pt x="367" y="7585"/>
                    <a:pt x="367" y="7585"/>
                  </a:cubicBezTo>
                  <a:lnTo>
                    <a:pt x="367" y="1933"/>
                  </a:lnTo>
                  <a:lnTo>
                    <a:pt x="6848" y="1933"/>
                  </a:lnTo>
                  <a:cubicBezTo>
                    <a:pt x="6704" y="2142"/>
                    <a:pt x="6592" y="2374"/>
                    <a:pt x="6514" y="2622"/>
                  </a:cubicBezTo>
                  <a:lnTo>
                    <a:pt x="1370" y="2622"/>
                  </a:lnTo>
                  <a:cubicBezTo>
                    <a:pt x="1267" y="2622"/>
                    <a:pt x="1185" y="2704"/>
                    <a:pt x="1185" y="2806"/>
                  </a:cubicBezTo>
                  <a:lnTo>
                    <a:pt x="1185" y="4502"/>
                  </a:lnTo>
                  <a:cubicBezTo>
                    <a:pt x="1185" y="4604"/>
                    <a:pt x="1267" y="4686"/>
                    <a:pt x="1370" y="4686"/>
                  </a:cubicBezTo>
                  <a:lnTo>
                    <a:pt x="6751" y="4686"/>
                  </a:lnTo>
                  <a:cubicBezTo>
                    <a:pt x="7169" y="5474"/>
                    <a:pt x="7977" y="6028"/>
                    <a:pt x="8917" y="6092"/>
                  </a:cubicBezTo>
                  <a:lnTo>
                    <a:pt x="8917" y="6817"/>
                  </a:lnTo>
                  <a:lnTo>
                    <a:pt x="8464" y="6817"/>
                  </a:lnTo>
                  <a:cubicBezTo>
                    <a:pt x="8388" y="6817"/>
                    <a:pt x="8326" y="6878"/>
                    <a:pt x="8326" y="6954"/>
                  </a:cubicBezTo>
                  <a:lnTo>
                    <a:pt x="8326" y="9714"/>
                  </a:lnTo>
                  <a:cubicBezTo>
                    <a:pt x="8326" y="9880"/>
                    <a:pt x="8436" y="10095"/>
                    <a:pt x="8573" y="10190"/>
                  </a:cubicBezTo>
                  <a:cubicBezTo>
                    <a:pt x="8749" y="10315"/>
                    <a:pt x="8929" y="10369"/>
                    <a:pt x="9097" y="10369"/>
                  </a:cubicBezTo>
                  <a:cubicBezTo>
                    <a:pt x="9522" y="10369"/>
                    <a:pt x="9867" y="10024"/>
                    <a:pt x="9867" y="9600"/>
                  </a:cubicBezTo>
                  <a:lnTo>
                    <a:pt x="9867" y="7001"/>
                  </a:lnTo>
                  <a:cubicBezTo>
                    <a:pt x="9867" y="6899"/>
                    <a:pt x="9785" y="6816"/>
                    <a:pt x="9683" y="6816"/>
                  </a:cubicBezTo>
                  <a:lnTo>
                    <a:pt x="9277" y="6816"/>
                  </a:lnTo>
                  <a:lnTo>
                    <a:pt x="9277" y="6100"/>
                  </a:lnTo>
                  <a:cubicBezTo>
                    <a:pt x="10649" y="6006"/>
                    <a:pt x="11736" y="4856"/>
                    <a:pt x="11736" y="3458"/>
                  </a:cubicBezTo>
                  <a:cubicBezTo>
                    <a:pt x="11736" y="2906"/>
                    <a:pt x="11566" y="2393"/>
                    <a:pt x="11276" y="1968"/>
                  </a:cubicBezTo>
                  <a:lnTo>
                    <a:pt x="12192" y="1968"/>
                  </a:lnTo>
                  <a:lnTo>
                    <a:pt x="12192" y="10530"/>
                  </a:lnTo>
                  <a:cubicBezTo>
                    <a:pt x="12192" y="10668"/>
                    <a:pt x="12080" y="10781"/>
                    <a:pt x="11941" y="10781"/>
                  </a:cubicBezTo>
                  <a:lnTo>
                    <a:pt x="556" y="10781"/>
                  </a:lnTo>
                  <a:cubicBezTo>
                    <a:pt x="450" y="10781"/>
                    <a:pt x="366" y="10695"/>
                    <a:pt x="366" y="10589"/>
                  </a:cubicBezTo>
                  <a:lnTo>
                    <a:pt x="366" y="8421"/>
                  </a:lnTo>
                  <a:cubicBezTo>
                    <a:pt x="366" y="8373"/>
                    <a:pt x="341" y="8327"/>
                    <a:pt x="303" y="8301"/>
                  </a:cubicBezTo>
                  <a:cubicBezTo>
                    <a:pt x="263" y="8274"/>
                    <a:pt x="223" y="8262"/>
                    <a:pt x="185" y="8262"/>
                  </a:cubicBezTo>
                  <a:cubicBezTo>
                    <a:pt x="86" y="8262"/>
                    <a:pt x="5" y="8345"/>
                    <a:pt x="5" y="8446"/>
                  </a:cubicBezTo>
                  <a:lnTo>
                    <a:pt x="5" y="10521"/>
                  </a:lnTo>
                  <a:cubicBezTo>
                    <a:pt x="5" y="10864"/>
                    <a:pt x="283" y="11141"/>
                    <a:pt x="625" y="11141"/>
                  </a:cubicBezTo>
                  <a:lnTo>
                    <a:pt x="11966" y="11141"/>
                  </a:lnTo>
                  <a:cubicBezTo>
                    <a:pt x="12308" y="11141"/>
                    <a:pt x="12586" y="10864"/>
                    <a:pt x="12586" y="10521"/>
                  </a:cubicBezTo>
                  <a:lnTo>
                    <a:pt x="12586" y="623"/>
                  </a:lnTo>
                  <a:cubicBezTo>
                    <a:pt x="12587" y="279"/>
                    <a:pt x="12307" y="2"/>
                    <a:pt x="11966" y="2"/>
                  </a:cubicBezTo>
                  <a:lnTo>
                    <a:pt x="10946" y="2"/>
                  </a:lnTo>
                  <a:cubicBezTo>
                    <a:pt x="10841" y="2"/>
                    <a:pt x="10757" y="91"/>
                    <a:pt x="10767" y="199"/>
                  </a:cubicBezTo>
                  <a:cubicBezTo>
                    <a:pt x="10775" y="293"/>
                    <a:pt x="10860" y="362"/>
                    <a:pt x="10955" y="362"/>
                  </a:cubicBezTo>
                  <a:lnTo>
                    <a:pt x="11975" y="362"/>
                  </a:lnTo>
                  <a:cubicBezTo>
                    <a:pt x="12114" y="362"/>
                    <a:pt x="12227" y="475"/>
                    <a:pt x="12227" y="613"/>
                  </a:cubicBezTo>
                  <a:lnTo>
                    <a:pt x="12227" y="1575"/>
                  </a:lnTo>
                  <a:lnTo>
                    <a:pt x="11001" y="1575"/>
                  </a:lnTo>
                  <a:cubicBezTo>
                    <a:pt x="10520" y="1086"/>
                    <a:pt x="9850" y="784"/>
                    <a:pt x="9112" y="784"/>
                  </a:cubicBezTo>
                  <a:cubicBezTo>
                    <a:pt x="8374" y="784"/>
                    <a:pt x="7704" y="1086"/>
                    <a:pt x="7223" y="1575"/>
                  </a:cubicBezTo>
                  <a:lnTo>
                    <a:pt x="366" y="1575"/>
                  </a:lnTo>
                  <a:lnTo>
                    <a:pt x="366" y="623"/>
                  </a:lnTo>
                  <a:cubicBezTo>
                    <a:pt x="366" y="623"/>
                    <a:pt x="482" y="371"/>
                    <a:pt x="621" y="362"/>
                  </a:cubicBezTo>
                  <a:lnTo>
                    <a:pt x="10091" y="362"/>
                  </a:lnTo>
                  <a:cubicBezTo>
                    <a:pt x="10096" y="362"/>
                    <a:pt x="10101" y="363"/>
                    <a:pt x="10106" y="363"/>
                  </a:cubicBezTo>
                  <a:cubicBezTo>
                    <a:pt x="10201" y="363"/>
                    <a:pt x="10276" y="283"/>
                    <a:pt x="10276" y="185"/>
                  </a:cubicBezTo>
                  <a:cubicBezTo>
                    <a:pt x="10276" y="83"/>
                    <a:pt x="10194" y="1"/>
                    <a:pt x="100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998;p65"/>
            <p:cNvSpPr/>
            <p:nvPr/>
          </p:nvSpPr>
          <p:spPr>
            <a:xfrm>
              <a:off x="6483886" y="931331"/>
              <a:ext cx="13714" cy="201927"/>
            </a:xfrm>
            <a:custGeom>
              <a:avLst/>
              <a:gdLst/>
              <a:ahLst/>
              <a:cxnLst/>
              <a:rect l="l" t="t" r="r" b="b"/>
              <a:pathLst>
                <a:path w="362" h="5330" extrusionOk="0">
                  <a:moveTo>
                    <a:pt x="181" y="1"/>
                  </a:moveTo>
                  <a:cubicBezTo>
                    <a:pt x="82" y="1"/>
                    <a:pt x="0" y="83"/>
                    <a:pt x="0" y="185"/>
                  </a:cubicBezTo>
                  <a:lnTo>
                    <a:pt x="0" y="5140"/>
                  </a:lnTo>
                  <a:cubicBezTo>
                    <a:pt x="0" y="5228"/>
                    <a:pt x="58" y="5309"/>
                    <a:pt x="145" y="5326"/>
                  </a:cubicBezTo>
                  <a:cubicBezTo>
                    <a:pt x="157" y="5329"/>
                    <a:pt x="169" y="5330"/>
                    <a:pt x="181" y="5330"/>
                  </a:cubicBezTo>
                  <a:cubicBezTo>
                    <a:pt x="281" y="5330"/>
                    <a:pt x="362" y="5247"/>
                    <a:pt x="362" y="5145"/>
                  </a:cubicBezTo>
                  <a:lnTo>
                    <a:pt x="362" y="190"/>
                  </a:lnTo>
                  <a:cubicBezTo>
                    <a:pt x="362" y="102"/>
                    <a:pt x="304" y="21"/>
                    <a:pt x="218" y="5"/>
                  </a:cubicBezTo>
                  <a:cubicBezTo>
                    <a:pt x="206" y="2"/>
                    <a:pt x="193" y="1"/>
                    <a:pt x="1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999;p65"/>
            <p:cNvSpPr/>
            <p:nvPr/>
          </p:nvSpPr>
          <p:spPr>
            <a:xfrm>
              <a:off x="6410162" y="949062"/>
              <a:ext cx="51940" cy="13676"/>
            </a:xfrm>
            <a:custGeom>
              <a:avLst/>
              <a:gdLst/>
              <a:ahLst/>
              <a:cxnLst/>
              <a:rect l="l" t="t" r="r" b="b"/>
              <a:pathLst>
                <a:path w="1371" h="361" extrusionOk="0">
                  <a:moveTo>
                    <a:pt x="197" y="1"/>
                  </a:moveTo>
                  <a:cubicBezTo>
                    <a:pt x="102" y="1"/>
                    <a:pt x="17" y="71"/>
                    <a:pt x="9" y="166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1173" y="361"/>
                  </a:lnTo>
                  <a:cubicBezTo>
                    <a:pt x="1269" y="361"/>
                    <a:pt x="1354" y="292"/>
                    <a:pt x="1362" y="197"/>
                  </a:cubicBezTo>
                  <a:cubicBezTo>
                    <a:pt x="1370" y="90"/>
                    <a:pt x="1287" y="1"/>
                    <a:pt x="1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00;p65"/>
            <p:cNvSpPr/>
            <p:nvPr/>
          </p:nvSpPr>
          <p:spPr>
            <a:xfrm>
              <a:off x="6410162" y="980127"/>
              <a:ext cx="51940" cy="13676"/>
            </a:xfrm>
            <a:custGeom>
              <a:avLst/>
              <a:gdLst/>
              <a:ahLst/>
              <a:cxnLst/>
              <a:rect l="l" t="t" r="r" b="b"/>
              <a:pathLst>
                <a:path w="1371" h="361" extrusionOk="0">
                  <a:moveTo>
                    <a:pt x="197" y="1"/>
                  </a:moveTo>
                  <a:cubicBezTo>
                    <a:pt x="102" y="1"/>
                    <a:pt x="17" y="70"/>
                    <a:pt x="9" y="165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1173" y="361"/>
                  </a:lnTo>
                  <a:cubicBezTo>
                    <a:pt x="1269" y="361"/>
                    <a:pt x="1354" y="291"/>
                    <a:pt x="1362" y="196"/>
                  </a:cubicBezTo>
                  <a:cubicBezTo>
                    <a:pt x="1370" y="90"/>
                    <a:pt x="1287" y="1"/>
                    <a:pt x="1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01;p65"/>
            <p:cNvSpPr/>
            <p:nvPr/>
          </p:nvSpPr>
          <p:spPr>
            <a:xfrm>
              <a:off x="6410162" y="1009943"/>
              <a:ext cx="51902" cy="13676"/>
            </a:xfrm>
            <a:custGeom>
              <a:avLst/>
              <a:gdLst/>
              <a:ahLst/>
              <a:cxnLst/>
              <a:rect l="l" t="t" r="r" b="b"/>
              <a:pathLst>
                <a:path w="1370" h="361" extrusionOk="0">
                  <a:moveTo>
                    <a:pt x="197" y="0"/>
                  </a:moveTo>
                  <a:cubicBezTo>
                    <a:pt x="102" y="0"/>
                    <a:pt x="17" y="69"/>
                    <a:pt x="9" y="164"/>
                  </a:cubicBezTo>
                  <a:cubicBezTo>
                    <a:pt x="0" y="270"/>
                    <a:pt x="84" y="360"/>
                    <a:pt x="189" y="360"/>
                  </a:cubicBezTo>
                  <a:lnTo>
                    <a:pt x="1171" y="360"/>
                  </a:lnTo>
                  <a:cubicBezTo>
                    <a:pt x="1268" y="360"/>
                    <a:pt x="1353" y="290"/>
                    <a:pt x="1360" y="197"/>
                  </a:cubicBezTo>
                  <a:cubicBezTo>
                    <a:pt x="1369" y="89"/>
                    <a:pt x="1286" y="0"/>
                    <a:pt x="11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02;p65"/>
            <p:cNvSpPr/>
            <p:nvPr/>
          </p:nvSpPr>
          <p:spPr>
            <a:xfrm>
              <a:off x="6410162" y="1040895"/>
              <a:ext cx="51940" cy="13714"/>
            </a:xfrm>
            <a:custGeom>
              <a:avLst/>
              <a:gdLst/>
              <a:ahLst/>
              <a:cxnLst/>
              <a:rect l="l" t="t" r="r" b="b"/>
              <a:pathLst>
                <a:path w="1371" h="362" extrusionOk="0">
                  <a:moveTo>
                    <a:pt x="197" y="0"/>
                  </a:moveTo>
                  <a:cubicBezTo>
                    <a:pt x="102" y="0"/>
                    <a:pt x="17" y="69"/>
                    <a:pt x="9" y="163"/>
                  </a:cubicBezTo>
                  <a:cubicBezTo>
                    <a:pt x="0" y="272"/>
                    <a:pt x="84" y="361"/>
                    <a:pt x="189" y="361"/>
                  </a:cubicBezTo>
                  <a:lnTo>
                    <a:pt x="1173" y="361"/>
                  </a:lnTo>
                  <a:cubicBezTo>
                    <a:pt x="1269" y="361"/>
                    <a:pt x="1354" y="292"/>
                    <a:pt x="1362" y="196"/>
                  </a:cubicBezTo>
                  <a:cubicBezTo>
                    <a:pt x="1370" y="89"/>
                    <a:pt x="1287" y="0"/>
                    <a:pt x="11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03;p65"/>
            <p:cNvSpPr/>
            <p:nvPr/>
          </p:nvSpPr>
          <p:spPr>
            <a:xfrm>
              <a:off x="6410162" y="1070748"/>
              <a:ext cx="51940" cy="13639"/>
            </a:xfrm>
            <a:custGeom>
              <a:avLst/>
              <a:gdLst/>
              <a:ahLst/>
              <a:cxnLst/>
              <a:rect l="l" t="t" r="r" b="b"/>
              <a:pathLst>
                <a:path w="1371" h="360" extrusionOk="0">
                  <a:moveTo>
                    <a:pt x="197" y="1"/>
                  </a:moveTo>
                  <a:cubicBezTo>
                    <a:pt x="102" y="1"/>
                    <a:pt x="17" y="70"/>
                    <a:pt x="9" y="165"/>
                  </a:cubicBezTo>
                  <a:cubicBezTo>
                    <a:pt x="0" y="271"/>
                    <a:pt x="84" y="360"/>
                    <a:pt x="189" y="360"/>
                  </a:cubicBezTo>
                  <a:lnTo>
                    <a:pt x="1173" y="360"/>
                  </a:lnTo>
                  <a:cubicBezTo>
                    <a:pt x="1269" y="360"/>
                    <a:pt x="1354" y="291"/>
                    <a:pt x="1362" y="197"/>
                  </a:cubicBezTo>
                  <a:cubicBezTo>
                    <a:pt x="1370" y="90"/>
                    <a:pt x="1287" y="1"/>
                    <a:pt x="1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04;p65"/>
            <p:cNvSpPr/>
            <p:nvPr/>
          </p:nvSpPr>
          <p:spPr>
            <a:xfrm>
              <a:off x="6410162" y="1101776"/>
              <a:ext cx="51902" cy="13714"/>
            </a:xfrm>
            <a:custGeom>
              <a:avLst/>
              <a:gdLst/>
              <a:ahLst/>
              <a:cxnLst/>
              <a:rect l="l" t="t" r="r" b="b"/>
              <a:pathLst>
                <a:path w="1370" h="362" extrusionOk="0">
                  <a:moveTo>
                    <a:pt x="197" y="1"/>
                  </a:moveTo>
                  <a:cubicBezTo>
                    <a:pt x="102" y="1"/>
                    <a:pt x="17" y="70"/>
                    <a:pt x="9" y="164"/>
                  </a:cubicBezTo>
                  <a:cubicBezTo>
                    <a:pt x="0" y="271"/>
                    <a:pt x="84" y="361"/>
                    <a:pt x="189" y="361"/>
                  </a:cubicBezTo>
                  <a:lnTo>
                    <a:pt x="1171" y="361"/>
                  </a:lnTo>
                  <a:cubicBezTo>
                    <a:pt x="1268" y="361"/>
                    <a:pt x="1353" y="292"/>
                    <a:pt x="1360" y="198"/>
                  </a:cubicBezTo>
                  <a:cubicBezTo>
                    <a:pt x="1369" y="90"/>
                    <a:pt x="1286" y="1"/>
                    <a:pt x="11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2920;p65"/>
          <p:cNvSpPr/>
          <p:nvPr/>
        </p:nvSpPr>
        <p:spPr>
          <a:xfrm>
            <a:off x="4956573" y="2231643"/>
            <a:ext cx="14292" cy="13255"/>
          </a:xfrm>
          <a:custGeom>
            <a:avLst/>
            <a:gdLst/>
            <a:ahLst/>
            <a:cxnLst/>
            <a:rect l="l" t="t" r="r" b="b"/>
            <a:pathLst>
              <a:path w="400" h="371" extrusionOk="0">
                <a:moveTo>
                  <a:pt x="200" y="0"/>
                </a:moveTo>
                <a:cubicBezTo>
                  <a:pt x="191" y="0"/>
                  <a:pt x="181" y="1"/>
                  <a:pt x="171" y="3"/>
                </a:cubicBezTo>
                <a:cubicBezTo>
                  <a:pt x="70" y="18"/>
                  <a:pt x="0" y="115"/>
                  <a:pt x="17" y="215"/>
                </a:cubicBezTo>
                <a:cubicBezTo>
                  <a:pt x="31" y="306"/>
                  <a:pt x="111" y="370"/>
                  <a:pt x="201" y="370"/>
                </a:cubicBezTo>
                <a:cubicBezTo>
                  <a:pt x="210" y="370"/>
                  <a:pt x="220" y="370"/>
                  <a:pt x="230" y="368"/>
                </a:cubicBezTo>
                <a:cubicBezTo>
                  <a:pt x="330" y="352"/>
                  <a:pt x="399" y="257"/>
                  <a:pt x="383" y="157"/>
                </a:cubicBezTo>
                <a:cubicBezTo>
                  <a:pt x="369" y="65"/>
                  <a:pt x="289" y="0"/>
                  <a:pt x="2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2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236785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Funkcijas</a:t>
            </a:r>
            <a:endParaRPr dirty="0"/>
          </a:p>
        </p:txBody>
      </p:sp>
      <p:sp>
        <p:nvSpPr>
          <p:cNvPr id="1668" name="Google Shape;1668;p42"/>
          <p:cNvSpPr txBox="1">
            <a:spLocks noGrp="1"/>
          </p:cNvSpPr>
          <p:nvPr>
            <p:ph type="subTitle" idx="6"/>
          </p:nvPr>
        </p:nvSpPr>
        <p:spPr>
          <a:xfrm>
            <a:off x="6448972" y="2323875"/>
            <a:ext cx="19818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lv-LV" dirty="0"/>
              <a:t>Mūzikas atskaņošana</a:t>
            </a:r>
            <a:endParaRPr dirty="0"/>
          </a:p>
        </p:txBody>
      </p:sp>
      <p:sp>
        <p:nvSpPr>
          <p:cNvPr id="1669" name="Google Shape;1669;p42"/>
          <p:cNvSpPr txBox="1">
            <a:spLocks noGrp="1"/>
          </p:cNvSpPr>
          <p:nvPr>
            <p:ph type="subTitle" idx="1"/>
          </p:nvPr>
        </p:nvSpPr>
        <p:spPr>
          <a:xfrm>
            <a:off x="3584485" y="2649975"/>
            <a:ext cx="19818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lv-LV" sz="1800" dirty="0"/>
              <a:t>Lietotājs var augšupielādēt un pievienot mūziku savai bibliotēkai.</a:t>
            </a:r>
            <a:endParaRPr sz="1800" dirty="0"/>
          </a:p>
        </p:txBody>
      </p:sp>
      <p:sp>
        <p:nvSpPr>
          <p:cNvPr id="1670" name="Google Shape;1670;p42"/>
          <p:cNvSpPr txBox="1">
            <a:spLocks noGrp="1"/>
          </p:cNvSpPr>
          <p:nvPr>
            <p:ph type="subTitle" idx="2"/>
          </p:nvPr>
        </p:nvSpPr>
        <p:spPr>
          <a:xfrm>
            <a:off x="719999" y="2649975"/>
            <a:ext cx="1981800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lv-LV" sz="1800" dirty="0"/>
              <a:t>Lietotājs var veidot un pārvaldīt personalizētus atskaņošanas sarakstus.</a:t>
            </a:r>
            <a:endParaRPr sz="1800" dirty="0"/>
          </a:p>
        </p:txBody>
      </p:sp>
      <p:sp>
        <p:nvSpPr>
          <p:cNvPr id="1671" name="Google Shape;1671;p42"/>
          <p:cNvSpPr txBox="1">
            <a:spLocks noGrp="1"/>
          </p:cNvSpPr>
          <p:nvPr>
            <p:ph type="subTitle" idx="3"/>
          </p:nvPr>
        </p:nvSpPr>
        <p:spPr>
          <a:xfrm>
            <a:off x="6448974" y="2649975"/>
            <a:ext cx="2423143" cy="10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lv-LV" sz="1800" dirty="0" smtClean="0"/>
              <a:t>Lietotājs </a:t>
            </a:r>
            <a:r>
              <a:rPr lang="lv-LV" sz="1800" dirty="0"/>
              <a:t>var atskaņot pievienoto mūziku no savas bibliotēkas vai atskaņošanas saraksta.</a:t>
            </a:r>
            <a:endParaRPr sz="1800" dirty="0"/>
          </a:p>
        </p:txBody>
      </p:sp>
      <p:sp>
        <p:nvSpPr>
          <p:cNvPr id="1672" name="Google Shape;1672;p42"/>
          <p:cNvSpPr txBox="1">
            <a:spLocks noGrp="1"/>
          </p:cNvSpPr>
          <p:nvPr>
            <p:ph type="subTitle" idx="4"/>
          </p:nvPr>
        </p:nvSpPr>
        <p:spPr>
          <a:xfrm>
            <a:off x="719999" y="2323875"/>
            <a:ext cx="2232926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lv-LV" dirty="0"/>
              <a:t>Atskaņošanas sarakstu </a:t>
            </a:r>
            <a:r>
              <a:rPr lang="lv-LV" dirty="0" smtClean="0"/>
              <a:t>izveide</a:t>
            </a:r>
            <a:endParaRPr lang="lv-LV" dirty="0"/>
          </a:p>
        </p:txBody>
      </p:sp>
      <p:sp>
        <p:nvSpPr>
          <p:cNvPr id="1673" name="Google Shape;1673;p42"/>
          <p:cNvSpPr txBox="1">
            <a:spLocks noGrp="1"/>
          </p:cNvSpPr>
          <p:nvPr>
            <p:ph type="subTitle" idx="5"/>
          </p:nvPr>
        </p:nvSpPr>
        <p:spPr>
          <a:xfrm>
            <a:off x="3476535" y="2323875"/>
            <a:ext cx="2531091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lv-LV" dirty="0" smtClean="0"/>
              <a:t>Mūzikas</a:t>
            </a:r>
          </a:p>
          <a:p>
            <a:r>
              <a:rPr lang="lv-LV" dirty="0" smtClean="0"/>
              <a:t>pievienošana</a:t>
            </a:r>
            <a:endParaRPr lang="lv-LV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3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38093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/>
              <a:t>Līdzīgie produkti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98" y="1009336"/>
            <a:ext cx="7388951" cy="3403914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err="1" smtClean="0"/>
              <a:t>Spotify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4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66" y="1539981"/>
            <a:ext cx="6358839" cy="3504737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13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/>
              <a:t>Līdzīgie produkti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98" y="1009336"/>
            <a:ext cx="7388951" cy="3403914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err="1" smtClean="0"/>
              <a:t>SoundCloud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000" b="1" dirty="0" smtClean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5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1150091" y="1582036"/>
            <a:ext cx="6192203" cy="3511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61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 smtClean="0"/>
              <a:t>Kā palaist serveri</a:t>
            </a:r>
            <a:endParaRPr dirty="0"/>
          </a:p>
        </p:txBody>
      </p:sp>
      <p:sp>
        <p:nvSpPr>
          <p:cNvPr id="1670" name="Google Shape;1670;p42"/>
          <p:cNvSpPr txBox="1">
            <a:spLocks noGrp="1"/>
          </p:cNvSpPr>
          <p:nvPr>
            <p:ph type="subTitle" idx="2"/>
          </p:nvPr>
        </p:nvSpPr>
        <p:spPr>
          <a:xfrm>
            <a:off x="719998" y="1009336"/>
            <a:ext cx="7326721" cy="34407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Priekš servera ir vajadzīgs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lv-LV" sz="1800" i="1" dirty="0"/>
              <a:t>N</a:t>
            </a:r>
            <a:r>
              <a:rPr lang="lv-LV" sz="1800" i="1" dirty="0" smtClean="0"/>
              <a:t>ode.js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lv-LV" sz="1800" i="1" dirty="0" err="1"/>
              <a:t>P</a:t>
            </a:r>
            <a:r>
              <a:rPr lang="lv-LV" sz="1800" i="1" dirty="0" err="1" smtClean="0"/>
              <a:t>ostgreSQL</a:t>
            </a:r>
            <a:r>
              <a:rPr lang="lv-LV" sz="1800" i="1" dirty="0" smtClean="0"/>
              <a:t> datubāze</a:t>
            </a:r>
            <a:endParaRPr lang="lv-LV" sz="1800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Serveris ir pieejams manā </a:t>
            </a:r>
            <a:r>
              <a:rPr lang="lv-LV" sz="1800" i="1" dirty="0" err="1" smtClean="0"/>
              <a:t>GitHub</a:t>
            </a:r>
            <a:r>
              <a:rPr lang="lv-LV" sz="1800" i="1" dirty="0" smtClean="0"/>
              <a:t>: </a:t>
            </a:r>
            <a:r>
              <a:rPr lang="lv-LV" sz="1800" i="1" dirty="0" smtClean="0">
                <a:hlinkClick r:id="rId3"/>
              </a:rPr>
              <a:t>https</a:t>
            </a:r>
            <a:r>
              <a:rPr lang="lv-LV" sz="1800" i="1" dirty="0">
                <a:hlinkClick r:id="rId3"/>
              </a:rPr>
              <a:t>://</a:t>
            </a:r>
            <a:r>
              <a:rPr lang="lv-LV" sz="1800" i="1" dirty="0" smtClean="0">
                <a:hlinkClick r:id="rId3"/>
              </a:rPr>
              <a:t>github.com/Peas4nt/Soundify</a:t>
            </a:r>
            <a:endParaRPr lang="lv-LV" sz="1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18715" b="13989"/>
          <a:stretch/>
        </p:blipFill>
        <p:spPr>
          <a:xfrm>
            <a:off x="2691550" y="3197166"/>
            <a:ext cx="2882904" cy="1097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6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389765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38"/>
          <p:cNvSpPr txBox="1">
            <a:spLocks noGrp="1"/>
          </p:cNvSpPr>
          <p:nvPr>
            <p:ph type="title" idx="2"/>
          </p:nvPr>
        </p:nvSpPr>
        <p:spPr>
          <a:xfrm>
            <a:off x="720000" y="1025725"/>
            <a:ext cx="1702500" cy="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 smtClean="0"/>
              <a:t> </a:t>
            </a:r>
            <a:endParaRPr dirty="0"/>
          </a:p>
        </p:txBody>
      </p:sp>
      <p:grpSp>
        <p:nvGrpSpPr>
          <p:cNvPr id="1486" name="Google Shape;1486;p38"/>
          <p:cNvGrpSpPr/>
          <p:nvPr/>
        </p:nvGrpSpPr>
        <p:grpSpPr>
          <a:xfrm>
            <a:off x="-374387" y="3354325"/>
            <a:ext cx="3922590" cy="2969900"/>
            <a:chOff x="-374387" y="3354325"/>
            <a:chExt cx="3922590" cy="2969900"/>
          </a:xfrm>
        </p:grpSpPr>
        <p:pic>
          <p:nvPicPr>
            <p:cNvPr id="1487" name="Google Shape;1487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-374387" y="3354325"/>
              <a:ext cx="3891276" cy="2969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38"/>
            <p:cNvGrpSpPr/>
            <p:nvPr/>
          </p:nvGrpSpPr>
          <p:grpSpPr>
            <a:xfrm>
              <a:off x="1853583" y="4445557"/>
              <a:ext cx="1694620" cy="1360169"/>
              <a:chOff x="7945225" y="4302000"/>
              <a:chExt cx="904666" cy="726121"/>
            </a:xfrm>
          </p:grpSpPr>
          <p:sp>
            <p:nvSpPr>
              <p:cNvPr id="1489" name="Google Shape;1489;p38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92" name="Google Shape;1492;p38"/>
          <p:cNvSpPr txBox="1">
            <a:spLocks noGrp="1"/>
          </p:cNvSpPr>
          <p:nvPr>
            <p:ph type="title"/>
          </p:nvPr>
        </p:nvSpPr>
        <p:spPr>
          <a:xfrm>
            <a:off x="719999" y="2079325"/>
            <a:ext cx="736698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lv-LV" dirty="0"/>
              <a:t>Programma</a:t>
            </a:r>
            <a:endParaRPr dirty="0"/>
          </a:p>
        </p:txBody>
      </p:sp>
      <p:grpSp>
        <p:nvGrpSpPr>
          <p:cNvPr id="1493" name="Google Shape;1493;p38"/>
          <p:cNvGrpSpPr/>
          <p:nvPr/>
        </p:nvGrpSpPr>
        <p:grpSpPr>
          <a:xfrm>
            <a:off x="6487513" y="-1301175"/>
            <a:ext cx="4268216" cy="6666030"/>
            <a:chOff x="6128138" y="-1301175"/>
            <a:chExt cx="4268216" cy="6666030"/>
          </a:xfrm>
        </p:grpSpPr>
        <p:sp>
          <p:nvSpPr>
            <p:cNvPr id="1494" name="Google Shape;1494;p38"/>
            <p:cNvSpPr/>
            <p:nvPr/>
          </p:nvSpPr>
          <p:spPr>
            <a:xfrm>
              <a:off x="6368175" y="103161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6711143" y="81300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7243039" y="2456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6875804" y="622450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6573850" y="621225"/>
              <a:ext cx="1860443" cy="4595326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99" name="Google Shape;1499;p38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128138" y="-1301175"/>
              <a:ext cx="4198516" cy="32044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0" name="Google Shape;1500;p38"/>
            <p:cNvGrpSpPr/>
            <p:nvPr/>
          </p:nvGrpSpPr>
          <p:grpSpPr>
            <a:xfrm rot="5400000">
              <a:off x="7873341" y="4254316"/>
              <a:ext cx="708100" cy="708500"/>
              <a:chOff x="3678700" y="407275"/>
              <a:chExt cx="708100" cy="708500"/>
            </a:xfrm>
          </p:grpSpPr>
          <p:sp>
            <p:nvSpPr>
              <p:cNvPr id="1501" name="Google Shape;1501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8" name="Google Shape;1508;p38"/>
            <p:cNvGrpSpPr/>
            <p:nvPr/>
          </p:nvGrpSpPr>
          <p:grpSpPr>
            <a:xfrm rot="5400000">
              <a:off x="8639847" y="3354200"/>
              <a:ext cx="457787" cy="458045"/>
              <a:chOff x="3678700" y="407275"/>
              <a:chExt cx="708100" cy="708500"/>
            </a:xfrm>
          </p:grpSpPr>
          <p:sp>
            <p:nvSpPr>
              <p:cNvPr id="1509" name="Google Shape;1509;p38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38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38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38"/>
            <p:cNvGrpSpPr/>
            <p:nvPr/>
          </p:nvGrpSpPr>
          <p:grpSpPr>
            <a:xfrm>
              <a:off x="7787267" y="539497"/>
              <a:ext cx="208184" cy="208184"/>
              <a:chOff x="8356813" y="1074288"/>
              <a:chExt cx="351900" cy="351900"/>
            </a:xfrm>
          </p:grpSpPr>
          <p:sp>
            <p:nvSpPr>
              <p:cNvPr id="1517" name="Google Shape;1517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38"/>
            <p:cNvGrpSpPr/>
            <p:nvPr/>
          </p:nvGrpSpPr>
          <p:grpSpPr>
            <a:xfrm>
              <a:off x="7194842" y="2467660"/>
              <a:ext cx="208184" cy="208184"/>
              <a:chOff x="8356813" y="1074288"/>
              <a:chExt cx="351900" cy="351900"/>
            </a:xfrm>
          </p:grpSpPr>
          <p:sp>
            <p:nvSpPr>
              <p:cNvPr id="1520" name="Google Shape;1520;p38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38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2" name="Google Shape;1522;p38"/>
            <p:cNvSpPr/>
            <p:nvPr/>
          </p:nvSpPr>
          <p:spPr>
            <a:xfrm>
              <a:off x="7095150" y="4164050"/>
              <a:ext cx="147900" cy="147900"/>
            </a:xfrm>
            <a:prstGeom prst="ellipse">
              <a:avLst/>
            </a:pr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3" name="Google Shape;1523;p38"/>
          <p:cNvGrpSpPr/>
          <p:nvPr/>
        </p:nvGrpSpPr>
        <p:grpSpPr>
          <a:xfrm>
            <a:off x="796100" y="3019701"/>
            <a:ext cx="4558967" cy="134100"/>
            <a:chOff x="796100" y="3019701"/>
            <a:chExt cx="4558967" cy="134100"/>
          </a:xfrm>
        </p:grpSpPr>
        <p:sp>
          <p:nvSpPr>
            <p:cNvPr id="1524" name="Google Shape;1524;p38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25" name="Google Shape;1525;p38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26" name="Google Shape;1526;p38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7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26972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 smtClean="0"/>
              <a:t>Programmas demonstrēšana</a:t>
            </a:r>
            <a:endParaRPr dirty="0"/>
          </a:p>
        </p:txBody>
      </p:sp>
      <p:sp>
        <p:nvSpPr>
          <p:cNvPr id="2075" name="Google Shape;2075;p51"/>
          <p:cNvSpPr txBox="1">
            <a:spLocks noGrp="1"/>
          </p:cNvSpPr>
          <p:nvPr>
            <p:ph type="subTitle" idx="1"/>
          </p:nvPr>
        </p:nvSpPr>
        <p:spPr>
          <a:xfrm>
            <a:off x="713225" y="1160774"/>
            <a:ext cx="6944875" cy="37065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/>
              <a:t>url: </a:t>
            </a:r>
            <a:r>
              <a:rPr lang="lv-LV" sz="1800" dirty="0">
                <a:hlinkClick r:id="rId3"/>
              </a:rPr>
              <a:t>http://vlad-work.duckdns.org</a:t>
            </a:r>
            <a:r>
              <a:rPr lang="lv-LV" sz="1800" dirty="0" smtClean="0">
                <a:hlinkClick r:id="rId3"/>
              </a:rPr>
              <a:t>/</a:t>
            </a:r>
            <a:endParaRPr lang="lv-LV" sz="1800" dirty="0" smtClean="0"/>
          </a:p>
          <a:p>
            <a:pPr marL="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 smtClean="0"/>
              <a:t>E-pasts: admin@admin.com</a:t>
            </a:r>
          </a:p>
          <a:p>
            <a:pPr marL="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 smtClean="0"/>
              <a:t>Parole: Qwerty1234</a:t>
            </a:r>
            <a:endParaRPr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8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134742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/>
            <a:r>
              <a:rPr lang="en-US" dirty="0" err="1"/>
              <a:t>Vieta</a:t>
            </a:r>
            <a:r>
              <a:rPr lang="en-US" dirty="0"/>
              <a:t> </a:t>
            </a:r>
            <a:r>
              <a:rPr lang="en-US" dirty="0" err="1"/>
              <a:t>uzlabojumiem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98" y="1009336"/>
            <a:ext cx="7388951" cy="3403914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Dizaina uzlabošana</a:t>
            </a:r>
          </a:p>
          <a:p>
            <a:pPr marL="139700" indent="0"/>
            <a:endParaRPr lang="lv-LV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lv-LV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Pievienot/Salabot paziņojumus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lv-LV" sz="1800" dirty="0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lv-LV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Salabot </a:t>
            </a:r>
            <a:r>
              <a:rPr lang="lv-LV" sz="1800" dirty="0" smtClean="0"/>
              <a:t>mūzikas augšupielādi</a:t>
            </a:r>
            <a:endParaRPr lang="ru-RU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551" y="2972888"/>
            <a:ext cx="3386941" cy="1334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027" y="815529"/>
            <a:ext cx="1388534" cy="17738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00533" y="4490720"/>
            <a:ext cx="467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9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104647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42"/>
          <p:cNvSpPr txBox="1">
            <a:spLocks noGrp="1"/>
          </p:cNvSpPr>
          <p:nvPr>
            <p:ph type="title"/>
          </p:nvPr>
        </p:nvSpPr>
        <p:spPr>
          <a:xfrm>
            <a:off x="719999" y="43663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 smtClean="0"/>
              <a:t>Nākotnes iespējas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98" y="1009336"/>
            <a:ext cx="7388951" cy="3403914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Meklētāja pievienošana</a:t>
            </a:r>
          </a:p>
          <a:p>
            <a:pPr marL="139700" indent="0"/>
            <a:endParaRPr lang="lv-LV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</a:t>
            </a:r>
            <a:r>
              <a:rPr lang="lv-LV" sz="1800" dirty="0" err="1" smtClean="0"/>
              <a:t>ūzikas</a:t>
            </a:r>
            <a:r>
              <a:rPr lang="lv-LV" sz="1800" dirty="0" smtClean="0"/>
              <a:t> lejupielādes pievienošana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lv-LV" sz="1800" dirty="0" smtClean="0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lv-LV" sz="1800" dirty="0" smtClean="0"/>
              <a:t>Draugu sistēmas pievienošana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222827" y="4490720"/>
            <a:ext cx="7450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10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pic>
        <p:nvPicPr>
          <p:cNvPr id="1026" name="Picture 2" descr="Search Icon Jpg #177830 - Free Icons Libra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10085" r="18579" b="17916"/>
          <a:stretch/>
        </p:blipFill>
        <p:spPr bwMode="auto">
          <a:xfrm>
            <a:off x="1182853" y="2795762"/>
            <a:ext cx="2318960" cy="224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iendship Symbol Computer Icons Clip art - caring png download - 1200*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23" y="2450890"/>
            <a:ext cx="3065264" cy="231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7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v-LV" dirty="0" smtClean="0"/>
              <a:t>Secinājumi</a:t>
            </a:r>
            <a:endParaRPr dirty="0"/>
          </a:p>
        </p:txBody>
      </p:sp>
      <p:sp>
        <p:nvSpPr>
          <p:cNvPr id="2075" name="Google Shape;2075;p51"/>
          <p:cNvSpPr txBox="1">
            <a:spLocks noGrp="1"/>
          </p:cNvSpPr>
          <p:nvPr>
            <p:ph type="subTitle" idx="1"/>
          </p:nvPr>
        </p:nvSpPr>
        <p:spPr>
          <a:xfrm>
            <a:off x="713225" y="1160774"/>
            <a:ext cx="6944875" cy="37065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/>
              <a:t>Projekta laikā tika veiksmīgi izstrādātas galvenās </a:t>
            </a:r>
            <a:r>
              <a:rPr lang="lv-LV" sz="1800" dirty="0" smtClean="0"/>
              <a:t>funkcijas.</a:t>
            </a:r>
            <a:endParaRPr lang="ru-RU" sz="1800" dirty="0" smtClean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v-LV" sz="1800" dirty="0" smtClean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 smtClean="0"/>
              <a:t>Izstrādājot </a:t>
            </a:r>
            <a:r>
              <a:rPr lang="lv-LV" sz="1800" dirty="0"/>
              <a:t>produktu, tika iegūta vērtīga pieredze darbā ar </a:t>
            </a:r>
            <a:r>
              <a:rPr lang="lv-LV" sz="1800" i="1" dirty="0" smtClean="0"/>
              <a:t>Node.js</a:t>
            </a:r>
            <a:r>
              <a:rPr lang="lv-LV" sz="1800" dirty="0" smtClean="0"/>
              <a:t> un </a:t>
            </a:r>
            <a:r>
              <a:rPr lang="lv-LV" sz="1800" i="1" dirty="0" err="1" smtClean="0"/>
              <a:t>PostgreSQL</a:t>
            </a:r>
            <a:r>
              <a:rPr lang="lv-LV" sz="1800" i="1" dirty="0"/>
              <a:t>. Kā arī pieredzi serveru konfigurēšanā. </a:t>
            </a:r>
            <a:endParaRPr sz="1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195733" y="4490720"/>
            <a:ext cx="772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rPr>
              <a:t>11</a:t>
            </a:r>
            <a:endParaRPr lang="en-US" sz="3000" b="1" dirty="0">
              <a:solidFill>
                <a:schemeClr val="dk2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</p:spTree>
    <p:extLst>
      <p:ext uri="{BB962C8B-B14F-4D97-AF65-F5344CB8AC3E}">
        <p14:creationId xmlns:p14="http://schemas.microsoft.com/office/powerpoint/2010/main" val="34153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5"/>
          <p:cNvSpPr txBox="1">
            <a:spLocks noGrp="1"/>
          </p:cNvSpPr>
          <p:nvPr>
            <p:ph type="subTitle" idx="1"/>
          </p:nvPr>
        </p:nvSpPr>
        <p:spPr>
          <a:xfrm>
            <a:off x="1805327" y="3283975"/>
            <a:ext cx="4882500" cy="1687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/>
            <a:endParaRPr lang="lv-LV" dirty="0"/>
          </a:p>
        </p:txBody>
      </p:sp>
      <p:sp>
        <p:nvSpPr>
          <p:cNvPr id="1432" name="Google Shape;1432;p35"/>
          <p:cNvSpPr txBox="1">
            <a:spLocks noGrp="1"/>
          </p:cNvSpPr>
          <p:nvPr>
            <p:ph type="ctrTitle"/>
          </p:nvPr>
        </p:nvSpPr>
        <p:spPr>
          <a:xfrm>
            <a:off x="1096850" y="816324"/>
            <a:ext cx="6974700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lv-LV" sz="4000" dirty="0" smtClean="0"/>
              <a:t>Paldies par uzmanību!</a:t>
            </a:r>
            <a:endParaRPr sz="4000" dirty="0">
              <a:solidFill>
                <a:schemeClr val="dk1"/>
              </a:solidFill>
            </a:endParaRPr>
          </a:p>
        </p:txBody>
      </p:sp>
      <p:grpSp>
        <p:nvGrpSpPr>
          <p:cNvPr id="1433" name="Google Shape;1433;p35"/>
          <p:cNvGrpSpPr/>
          <p:nvPr/>
        </p:nvGrpSpPr>
        <p:grpSpPr>
          <a:xfrm>
            <a:off x="2326277" y="3075784"/>
            <a:ext cx="3936683" cy="134070"/>
            <a:chOff x="1096850" y="3242811"/>
            <a:chExt cx="3936683" cy="134070"/>
          </a:xfrm>
        </p:grpSpPr>
        <p:cxnSp>
          <p:nvCxnSpPr>
            <p:cNvPr id="1434" name="Google Shape;1434;p35"/>
            <p:cNvCxnSpPr/>
            <p:nvPr/>
          </p:nvCxnSpPr>
          <p:spPr>
            <a:xfrm>
              <a:off x="1096850" y="3309850"/>
              <a:ext cx="384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5" name="Google Shape;1435;p35"/>
            <p:cNvGrpSpPr/>
            <p:nvPr/>
          </p:nvGrpSpPr>
          <p:grpSpPr>
            <a:xfrm>
              <a:off x="4899464" y="3242811"/>
              <a:ext cx="134070" cy="134070"/>
              <a:chOff x="8382514" y="1084976"/>
              <a:chExt cx="265800" cy="265800"/>
            </a:xfrm>
          </p:grpSpPr>
          <p:sp>
            <p:nvSpPr>
              <p:cNvPr id="1436" name="Google Shape;1436;p35"/>
              <p:cNvSpPr/>
              <p:nvPr/>
            </p:nvSpPr>
            <p:spPr>
              <a:xfrm>
                <a:off x="8442213" y="1144734"/>
                <a:ext cx="146400" cy="146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8382514" y="1084976"/>
                <a:ext cx="265800" cy="2658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8" name="Google Shape;1438;p35"/>
          <p:cNvGrpSpPr/>
          <p:nvPr/>
        </p:nvGrpSpPr>
        <p:grpSpPr>
          <a:xfrm>
            <a:off x="8017432" y="-313900"/>
            <a:ext cx="134070" cy="1891362"/>
            <a:chOff x="8017432" y="-313900"/>
            <a:chExt cx="134070" cy="1891362"/>
          </a:xfrm>
        </p:grpSpPr>
        <p:sp>
          <p:nvSpPr>
            <p:cNvPr id="1439" name="Google Shape;1439;p35"/>
            <p:cNvSpPr/>
            <p:nvPr/>
          </p:nvSpPr>
          <p:spPr>
            <a:xfrm rot="5400000">
              <a:off x="8017432" y="1443393"/>
              <a:ext cx="134070" cy="13407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0" name="Google Shape;1440;p35"/>
            <p:cNvCxnSpPr/>
            <p:nvPr/>
          </p:nvCxnSpPr>
          <p:spPr>
            <a:xfrm>
              <a:off x="8084450" y="-313900"/>
              <a:ext cx="0" cy="179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1" name="Google Shape;1441;p35"/>
            <p:cNvSpPr/>
            <p:nvPr/>
          </p:nvSpPr>
          <p:spPr>
            <a:xfrm rot="5400000">
              <a:off x="8047515" y="1473505"/>
              <a:ext cx="73844" cy="7384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2" name="Google Shape;1442;p35"/>
          <p:cNvGrpSpPr/>
          <p:nvPr/>
        </p:nvGrpSpPr>
        <p:grpSpPr>
          <a:xfrm>
            <a:off x="6309526" y="957475"/>
            <a:ext cx="3504715" cy="5119205"/>
            <a:chOff x="6309526" y="836950"/>
            <a:chExt cx="3504715" cy="5119205"/>
          </a:xfrm>
        </p:grpSpPr>
        <p:sp>
          <p:nvSpPr>
            <p:cNvPr id="1443" name="Google Shape;1443;p35"/>
            <p:cNvSpPr/>
            <p:nvPr/>
          </p:nvSpPr>
          <p:spPr>
            <a:xfrm>
              <a:off x="6309526" y="8369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4" name="Google Shape;1444;p35"/>
            <p:cNvGrpSpPr/>
            <p:nvPr/>
          </p:nvGrpSpPr>
          <p:grpSpPr>
            <a:xfrm>
              <a:off x="7728436" y="3524084"/>
              <a:ext cx="134004" cy="134004"/>
              <a:chOff x="8356813" y="1074288"/>
              <a:chExt cx="351900" cy="351900"/>
            </a:xfrm>
          </p:grpSpPr>
          <p:sp>
            <p:nvSpPr>
              <p:cNvPr id="1445" name="Google Shape;1445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7" name="Google Shape;1447;p35"/>
            <p:cNvGrpSpPr/>
            <p:nvPr/>
          </p:nvGrpSpPr>
          <p:grpSpPr>
            <a:xfrm>
              <a:off x="7344361" y="3150259"/>
              <a:ext cx="134004" cy="134004"/>
              <a:chOff x="8356813" y="1074288"/>
              <a:chExt cx="351900" cy="351900"/>
            </a:xfrm>
          </p:grpSpPr>
          <p:sp>
            <p:nvSpPr>
              <p:cNvPr id="1448" name="Google Shape;1448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0" name="Google Shape;1450;p35"/>
            <p:cNvGrpSpPr/>
            <p:nvPr/>
          </p:nvGrpSpPr>
          <p:grpSpPr>
            <a:xfrm>
              <a:off x="8337811" y="2464059"/>
              <a:ext cx="134004" cy="134004"/>
              <a:chOff x="8356813" y="1074288"/>
              <a:chExt cx="351900" cy="351900"/>
            </a:xfrm>
          </p:grpSpPr>
          <p:sp>
            <p:nvSpPr>
              <p:cNvPr id="1451" name="Google Shape;1451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3" name="Google Shape;1453;p35"/>
            <p:cNvSpPr/>
            <p:nvPr/>
          </p:nvSpPr>
          <p:spPr>
            <a:xfrm rot="5400000">
              <a:off x="7687039" y="1023058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233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ion to Coding Workshop by Slidesgo">
  <a:themeElements>
    <a:clrScheme name="Simple Light">
      <a:dk1>
        <a:srgbClr val="1D1D1D"/>
      </a:dk1>
      <a:lt1>
        <a:srgbClr val="F5F8FF"/>
      </a:lt1>
      <a:dk2>
        <a:srgbClr val="0C0A9E"/>
      </a:dk2>
      <a:lt2>
        <a:srgbClr val="EB9109"/>
      </a:lt2>
      <a:accent1>
        <a:srgbClr val="8208D5"/>
      </a:accent1>
      <a:accent2>
        <a:srgbClr val="BFBEF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D1D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177</Words>
  <Application>Microsoft Office PowerPoint</Application>
  <PresentationFormat>On-screen Show (16:9)</PresentationFormat>
  <Paragraphs>63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IBM Plex Mono</vt:lpstr>
      <vt:lpstr>Open Sans</vt:lpstr>
      <vt:lpstr>Poppins</vt:lpstr>
      <vt:lpstr>Arial</vt:lpstr>
      <vt:lpstr>Introduction to Coding Workshop by Slidesgo</vt:lpstr>
      <vt:lpstr>Mūzikas straumēšanas platforma ”Soundify”</vt:lpstr>
      <vt:lpstr>Kāpēc šāds projekts</vt:lpstr>
      <vt:lpstr>Funkcijas</vt:lpstr>
      <vt:lpstr>Līdzīgie produkti</vt:lpstr>
      <vt:lpstr>Līdzīgie produkti</vt:lpstr>
      <vt:lpstr>Kā palaist serveri</vt:lpstr>
      <vt:lpstr> </vt:lpstr>
      <vt:lpstr>Programmas demonstrēšana</vt:lpstr>
      <vt:lpstr>Vieta uzlabojumiem</vt:lpstr>
      <vt:lpstr>Nākotnes iespējas</vt:lpstr>
      <vt:lpstr>Secinājumi</vt:lpstr>
      <vt:lpstr>Paldies par uzmanību!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Mūzikas straumēšanas platforma ”Soundify”</dc:title>
  <cp:lastModifiedBy>Microsoft account</cp:lastModifiedBy>
  <cp:revision>40</cp:revision>
  <dcterms:modified xsi:type="dcterms:W3CDTF">2025-02-07T09:22:33Z</dcterms:modified>
</cp:coreProperties>
</file>