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  <p:sldId id="268" r:id="rId9"/>
    <p:sldId id="266" r:id="rId10"/>
    <p:sldId id="264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39E0A-D896-4AD8-B2CE-8EAE9C3AF595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AE56A-DB2F-43A3-B9C7-D24099B39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664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EF1BF-57AC-40E3-99AE-DD852DE0BE55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31920-DFDC-4D33-B5F6-B928E0A25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1920-DFDC-4D33-B5F6-B928E0A25B0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53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1920-DFDC-4D33-B5F6-B928E0A25B0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5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1920-DFDC-4D33-B5F6-B928E0A25B0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75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DCA91-7835-4E24-89B2-F589C026727D}" type="datetime1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30361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B97D-E862-4603-957C-BEDC8E05C79C}" type="datetime1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05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C9905-57FB-40FF-9912-7A3E0C444B9A}" type="datetime1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3142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AF29F-8B28-41C8-B3A6-C3683FD9AEF4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18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35FB-1536-4986-BDB6-E3380814F34D}" type="datetime1">
              <a:rPr lang="en-GB" smtClean="0"/>
              <a:t>18/06/2018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40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E877-27DA-49BC-8E19-954245AE5DDB}" type="datetime1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15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0670-6D24-4F05-B233-48F200DF62C7}" type="datetime1">
              <a:rPr lang="en-GB" smtClean="0"/>
              <a:t>18/06/2018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13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5CDD4-E69C-440B-A7A3-42582B7DD894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6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4798-CA88-4F78-B8BE-DAABA030653F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20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D2D76-26E9-4517-BE49-C3879AC6626C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6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31646-BE7C-4C8B-B94A-15DD1650B602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005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EBF1-CFD6-4B65-9710-AADAACAED185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007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734CC-7465-4D55-8185-582AAE894C77}" type="datetime1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353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3FB0-9123-4E43-9EB4-3227771E7405}" type="datetime1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854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BDC2-ACC4-4387-84CF-304B4FF50873}" type="datetime1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547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E23F-4526-4CF1-B9E8-554621A972B2}" type="datetime1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506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FB83-451C-4DE9-8900-E38F2A150309}" type="datetime1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00626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9A193CD-A3F2-4E70-98F6-222021749F89}" type="datetime1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DC0F2DC-E158-4652-A37C-A37E1B41E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837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2103960"/>
          </a:xfrm>
        </p:spPr>
        <p:txBody>
          <a:bodyPr>
            <a:normAutofit fontScale="90000"/>
          </a:bodyPr>
          <a:lstStyle/>
          <a:p>
            <a:r>
              <a:rPr lang="lv-LV" sz="4800" dirty="0" smtClean="0"/>
              <a:t>Jelgavas Tehnikums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RDZmedia interneta </a:t>
            </a:r>
            <a:r>
              <a:rPr lang="lv-LV" smtClean="0"/>
              <a:t>vietnes izstrāde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4646" y="3602038"/>
            <a:ext cx="10871200" cy="2955070"/>
          </a:xfrm>
        </p:spPr>
        <p:txBody>
          <a:bodyPr>
            <a:normAutofit/>
          </a:bodyPr>
          <a:lstStyle/>
          <a:p>
            <a:pPr algn="r"/>
            <a:endParaRPr lang="lv-LV" dirty="0" smtClean="0"/>
          </a:p>
          <a:p>
            <a:pPr algn="r"/>
            <a:endParaRPr lang="lv-LV" dirty="0"/>
          </a:p>
          <a:p>
            <a:pPr algn="r"/>
            <a:r>
              <a:rPr lang="lv-LV" dirty="0" smtClean="0"/>
              <a:t>Germans Skorikovs</a:t>
            </a:r>
          </a:p>
          <a:p>
            <a:pPr algn="r"/>
            <a:r>
              <a:rPr lang="lv-LV" dirty="0" smtClean="0"/>
              <a:t>410.grupa</a:t>
            </a:r>
          </a:p>
          <a:p>
            <a:pPr algn="r"/>
            <a:endParaRPr lang="lv-LV" dirty="0"/>
          </a:p>
          <a:p>
            <a:r>
              <a:rPr lang="lv-LV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09059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67323"/>
            <a:ext cx="10353762" cy="970450"/>
          </a:xfrm>
        </p:spPr>
        <p:txBody>
          <a:bodyPr/>
          <a:lstStyle/>
          <a:p>
            <a:r>
              <a:rPr lang="lv-LV" dirty="0" smtClean="0"/>
              <a:t>Projekta uzdevums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8"/>
            <a:ext cx="10353762" cy="4512043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lv-LV" sz="2400" dirty="0" smtClean="0"/>
              <a:t>Mērķis: izveidot interneta vietni RDZmedia (fotogrāfu pakalpojumu un informācijas interneta vienti)</a:t>
            </a:r>
          </a:p>
          <a:p>
            <a:pPr marL="36900" indent="0">
              <a:buNone/>
            </a:pPr>
            <a:r>
              <a:rPr lang="lv-LV" sz="2400" dirty="0" smtClean="0"/>
              <a:t>Vienoties ar klientu par interneta vietnes:</a:t>
            </a:r>
          </a:p>
          <a:p>
            <a:r>
              <a:rPr lang="lv-LV" sz="2400" dirty="0" smtClean="0"/>
              <a:t>Struktūru</a:t>
            </a:r>
          </a:p>
          <a:p>
            <a:r>
              <a:rPr lang="lv-LV" sz="2400" dirty="0" smtClean="0"/>
              <a:t>Programmēšanas valodas</a:t>
            </a:r>
          </a:p>
          <a:p>
            <a:r>
              <a:rPr lang="lv-LV" sz="2400" dirty="0" smtClean="0"/>
              <a:t>Dizainu</a:t>
            </a:r>
          </a:p>
          <a:p>
            <a:r>
              <a:rPr lang="lv-LV" sz="2400" dirty="0"/>
              <a:t>Papildus </a:t>
            </a:r>
            <a:r>
              <a:rPr lang="lv-LV" sz="2400" dirty="0" smtClean="0"/>
              <a:t>pakalpojumus</a:t>
            </a:r>
          </a:p>
          <a:p>
            <a:r>
              <a:rPr lang="lv-LV" sz="2400" dirty="0" smtClean="0"/>
              <a:t>Hostinga risinājumu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98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82954"/>
            <a:ext cx="10353762" cy="970450"/>
          </a:xfrm>
        </p:spPr>
        <p:txBody>
          <a:bodyPr/>
          <a:lstStyle/>
          <a:p>
            <a:r>
              <a:rPr lang="lv-LV" dirty="0" smtClean="0"/>
              <a:t>Programmēšanas projekta plāns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394813"/>
          </a:xfrm>
        </p:spPr>
        <p:txBody>
          <a:bodyPr>
            <a:normAutofit fontScale="92500" lnSpcReduction="10000"/>
          </a:bodyPr>
          <a:lstStyle/>
          <a:p>
            <a:pPr marL="36900" indent="0">
              <a:buNone/>
            </a:pPr>
            <a:r>
              <a:rPr lang="lv-LV" sz="2800" dirty="0" smtClean="0"/>
              <a:t>Interneta vietnes izveidošanas posmi:</a:t>
            </a:r>
            <a:endParaRPr lang="lv-LV" sz="2800" dirty="0"/>
          </a:p>
          <a:p>
            <a:r>
              <a:rPr lang="lv-LV" sz="2800" dirty="0"/>
              <a:t>Struktūra (papildus pakalpojumi</a:t>
            </a:r>
            <a:r>
              <a:rPr lang="lv-LV" sz="2800" dirty="0" smtClean="0"/>
              <a:t>)</a:t>
            </a:r>
          </a:p>
          <a:p>
            <a:r>
              <a:rPr lang="lv-LV" sz="2800" dirty="0" smtClean="0"/>
              <a:t>Adaptīvs dizains</a:t>
            </a:r>
            <a:endParaRPr lang="lv-LV" sz="2800" dirty="0"/>
          </a:p>
          <a:p>
            <a:r>
              <a:rPr lang="lv-LV" sz="2800" dirty="0"/>
              <a:t>Datubāzes </a:t>
            </a:r>
            <a:r>
              <a:rPr lang="lv-LV" sz="2800" dirty="0" smtClean="0"/>
              <a:t>piesaiste</a:t>
            </a:r>
          </a:p>
          <a:p>
            <a:r>
              <a:rPr lang="lv-LV" sz="2800" dirty="0" smtClean="0"/>
              <a:t>Paralēlā testēšana izstrādāšanas laikā</a:t>
            </a:r>
          </a:p>
          <a:p>
            <a:r>
              <a:rPr lang="lv-LV" sz="2800" dirty="0" smtClean="0"/>
              <a:t>Pieslēgšana </a:t>
            </a:r>
            <a:r>
              <a:rPr lang="lv-LV" sz="2800" dirty="0"/>
              <a:t>pie hostinga</a:t>
            </a:r>
          </a:p>
          <a:p>
            <a:r>
              <a:rPr lang="lv-LV" sz="2800" dirty="0"/>
              <a:t>Pilnā testēšana</a:t>
            </a:r>
          </a:p>
          <a:p>
            <a:pPr marL="36900" indent="0">
              <a:buNone/>
            </a:pPr>
            <a:r>
              <a:rPr lang="lv-LV" sz="2800" dirty="0"/>
              <a:t>Iesniegt produktu klientam</a:t>
            </a:r>
          </a:p>
          <a:p>
            <a:endParaRPr lang="lv-LV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671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51692"/>
            <a:ext cx="10353762" cy="970450"/>
          </a:xfrm>
        </p:spPr>
        <p:txBody>
          <a:bodyPr/>
          <a:lstStyle/>
          <a:p>
            <a:r>
              <a:rPr lang="lv-LV" dirty="0" smtClean="0"/>
              <a:t>Galvenās lapas par mums sadaļa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655" y="1849681"/>
            <a:ext cx="2673467" cy="4082196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lv-LV" sz="2400" dirty="0" smtClean="0"/>
              <a:t>Par mums sadaļa sniedz informāciju par kompāniju. Kopā ar to isu informāciju par pakalpojumu iespējām.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76" y="3094893"/>
            <a:ext cx="8300073" cy="2321169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53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3716" y="3000420"/>
            <a:ext cx="3691793" cy="2878629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lv-LV" sz="2400" dirty="0" smtClean="0"/>
              <a:t>Pēc pieteikšanas sistēmā jums ir iespēja lietot RDZmedia forumu. Kur visi reģistrēti lietotāji var dalīties ar pieredzi par šo kompāniju un viņu sniegtiem pakalpojumiem.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3" y="1580050"/>
            <a:ext cx="7105860" cy="4298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21610" y="348140"/>
            <a:ext cx="10353762" cy="970450"/>
          </a:xfrm>
        </p:spPr>
        <p:txBody>
          <a:bodyPr/>
          <a:lstStyle/>
          <a:p>
            <a:r>
              <a:rPr lang="lv-LV" dirty="0" smtClean="0"/>
              <a:t>Galvenās lapas foruma sadaļa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05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261" y="1273118"/>
            <a:ext cx="3024554" cy="307384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lv-LV" sz="2400" dirty="0" smtClean="0"/>
              <a:t>Mūsu darbu un pakalpojumu sadaļas dod iespēju plašāk uzzināt, kādus pakalpojumus piedāvā RDZmedia firma, kā </a:t>
            </a:r>
            <a:r>
              <a:rPr lang="lv-LV" sz="2400" dirty="0"/>
              <a:t>arī apskatīt </a:t>
            </a:r>
            <a:r>
              <a:rPr lang="lv-LV" sz="2400" dirty="0" smtClean="0"/>
              <a:t>izveidotos darbus.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215" y="1344839"/>
            <a:ext cx="6704169" cy="200251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51" y="3487221"/>
            <a:ext cx="6080371" cy="199922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1" y="4626707"/>
            <a:ext cx="7182339" cy="188846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88218" y="302668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Galvenās lapas mūsu darbu un pakalpojumu sadaļas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21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1015" y="4321907"/>
            <a:ext cx="3337169" cy="2016369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lv-LV" sz="2400" dirty="0"/>
              <a:t>K</a:t>
            </a:r>
            <a:r>
              <a:rPr lang="lv-LV" sz="2400" dirty="0" smtClean="0"/>
              <a:t>ontaktu sadaļā ir piejami visi kontakti un ofisa atrašanās vieta. Papildus sociālie tīkli.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90686"/>
            <a:ext cx="9011138" cy="2299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sx="32000" sy="32000" algn="tl" rotWithShape="0">
              <a:srgbClr val="000000">
                <a:alpha val="56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3795" y="388082"/>
            <a:ext cx="10353762" cy="970450"/>
          </a:xfrm>
        </p:spPr>
        <p:txBody>
          <a:bodyPr/>
          <a:lstStyle/>
          <a:p>
            <a:r>
              <a:rPr lang="lv-LV" dirty="0" smtClean="0"/>
              <a:t>Galvenās lapas kontaktu sadaļa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90769"/>
            <a:ext cx="10353762" cy="970450"/>
          </a:xfrm>
        </p:spPr>
        <p:txBody>
          <a:bodyPr/>
          <a:lstStyle/>
          <a:p>
            <a:r>
              <a:rPr lang="lv-LV" dirty="0" smtClean="0"/>
              <a:t>Datu manipulācija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488" y="1337099"/>
            <a:ext cx="3025159" cy="2343946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lv-LV" dirty="0" smtClean="0"/>
              <a:t>Visi dati tiek ņēmti no datubāzes, kuri tiek izvadīti interneta vietnē. Katrai sadaļai ir sava datu krātuve no kuras tā pieprasa datus.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7" y="3681045"/>
            <a:ext cx="3025160" cy="2705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554" y="1361219"/>
            <a:ext cx="6719003" cy="15929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47741" y="5048738"/>
            <a:ext cx="7119816" cy="133801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charset="2"/>
              <a:buNone/>
            </a:pPr>
            <a:r>
              <a:rPr lang="lv-LV" dirty="0" smtClean="0"/>
              <a:t>Ieraksti no datu krātuves tiek izvadīti, ievadīti vai mainīti ar noteiktām sadaļas funkcijas pieprasījumiem.</a:t>
            </a:r>
          </a:p>
          <a:p>
            <a:pPr marL="36900" indent="0">
              <a:buFont typeface="Wingdings 2" charset="2"/>
              <a:buNone/>
            </a:pPr>
            <a:r>
              <a:rPr lang="lv-LV" dirty="0" smtClean="0"/>
              <a:t>Jaunu ierakstu ievadīšanai un veco dzēšanai, lietotājam ir iespēja veikt darbības ar datiem pielietojot phpMyAdmin.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554" y="3094892"/>
            <a:ext cx="6719003" cy="1806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33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35997"/>
            <a:ext cx="10353762" cy="970450"/>
          </a:xfrm>
        </p:spPr>
        <p:txBody>
          <a:bodyPr/>
          <a:lstStyle/>
          <a:p>
            <a:r>
              <a:rPr lang="lv-LV" dirty="0" smtClean="0"/>
              <a:t>Pieteikšanās sistēmā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0445" y="1550096"/>
            <a:ext cx="2279108" cy="365625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charset="2"/>
              <a:buNone/>
            </a:pPr>
            <a:r>
              <a:rPr lang="lv-LV" sz="2400" dirty="0" smtClean="0"/>
              <a:t>Reģistrācija un paroles maiņas iespējas, lai piesaistīt lietotājam tiesības lietot forumu.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3" y="2389786"/>
            <a:ext cx="4470239" cy="2938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30" y="1350183"/>
            <a:ext cx="4647926" cy="1925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30" y="3480179"/>
            <a:ext cx="4647926" cy="2403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9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445477"/>
            <a:ext cx="10353762" cy="970450"/>
          </a:xfrm>
        </p:spPr>
        <p:txBody>
          <a:bodyPr/>
          <a:lstStyle/>
          <a:p>
            <a:r>
              <a:rPr lang="lv-LV" dirty="0" smtClean="0"/>
              <a:t>Darba risinājumi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906953"/>
            <a:ext cx="10353762" cy="3665415"/>
          </a:xfrm>
        </p:spPr>
        <p:txBody>
          <a:bodyPr>
            <a:normAutofit/>
          </a:bodyPr>
          <a:lstStyle/>
          <a:p>
            <a:r>
              <a:rPr lang="lv-LV" sz="2400" dirty="0" smtClean="0"/>
              <a:t>Programmēšanas valodas: PHP, HTML, CSS, JS(funkcijas noteiktiem elementiem)</a:t>
            </a:r>
          </a:p>
          <a:p>
            <a:r>
              <a:rPr lang="lv-LV" sz="2400" dirty="0" smtClean="0"/>
              <a:t>Datu bāzes MySQL izmantošana, interneta vietnes datu izvade un ievade</a:t>
            </a:r>
          </a:p>
          <a:p>
            <a:r>
              <a:rPr lang="lv-LV" sz="2400" dirty="0" smtClean="0"/>
              <a:t>Framework jQuery izmantošana, animācijas un funkcijas izveide</a:t>
            </a:r>
          </a:p>
          <a:p>
            <a:r>
              <a:rPr lang="lv-LV" sz="2400" dirty="0" smtClean="0"/>
              <a:t>PHPMyAdmin datubāzes kontrole</a:t>
            </a:r>
          </a:p>
          <a:p>
            <a:r>
              <a:rPr lang="lv-LV" sz="2400" dirty="0" smtClean="0"/>
              <a:t>Hostinga risinājums: Own Virtual Server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3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Secinājumi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Veidojot interneta vietni ir ļoti svarīgi pareizi sarunāt visus sīkumus ar klientu, lai tie sīkumi neparādītos pašā sliktākā momentā vai beigās.</a:t>
            </a:r>
          </a:p>
          <a:p>
            <a:r>
              <a:rPr lang="lv-LV" dirty="0" smtClean="0"/>
              <a:t>Pieteicoties taisīt projektu klientam, obligāti ir jāsaskaita nepieciešams laiks un līdzekļi uz visiem projekta veidošanas posmiem.</a:t>
            </a:r>
          </a:p>
          <a:p>
            <a:r>
              <a:rPr lang="lv-LV" dirty="0" smtClean="0"/>
              <a:t>Veicot interneta vietnes pieslēgumu pie servera (hostinga), ir svarīgi visu kartīgi notestēt.</a:t>
            </a:r>
          </a:p>
          <a:p>
            <a:r>
              <a:rPr lang="lv-LV" dirty="0" smtClean="0"/>
              <a:t>Vienmēr ir jātaisa pēdēja interneta vietnes testēšana, lai būtu pilnīgi pārliecinātam, ka visa sistēma strādā.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F2DC-E158-4652-A37C-A37E1B41E27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92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057" y="2407138"/>
            <a:ext cx="10353762" cy="970450"/>
          </a:xfrm>
        </p:spPr>
        <p:txBody>
          <a:bodyPr/>
          <a:lstStyle/>
          <a:p>
            <a:r>
              <a:rPr lang="lv-LV" dirty="0" smtClean="0"/>
              <a:t>Paldies par uzmanību!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461834" y="5556738"/>
            <a:ext cx="2836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g</a:t>
            </a:r>
            <a:r>
              <a:rPr lang="lv-LV" dirty="0" smtClean="0"/>
              <a:t>erman.s7798@gmail.com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42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736</TotalTime>
  <Words>377</Words>
  <Application>Microsoft Office PowerPoint</Application>
  <PresentationFormat>Widescreen</PresentationFormat>
  <Paragraphs>64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Calisto MT</vt:lpstr>
      <vt:lpstr>Trebuchet MS</vt:lpstr>
      <vt:lpstr>Wingdings 2</vt:lpstr>
      <vt:lpstr>Slate</vt:lpstr>
      <vt:lpstr>Jelgavas Tehnikums RDZmedia interneta vietnes izstrāde</vt:lpstr>
      <vt:lpstr>Projekta uzdevums</vt:lpstr>
      <vt:lpstr>Programmēšanas projekta plāns</vt:lpstr>
      <vt:lpstr>Galvenās lapas par mums sadaļa</vt:lpstr>
      <vt:lpstr>Galvenās lapas foruma sadaļa</vt:lpstr>
      <vt:lpstr>Galvenās lapas mūsu darbu un pakalpojumu sadaļas</vt:lpstr>
      <vt:lpstr>Galvenās lapas kontaktu sadaļa</vt:lpstr>
      <vt:lpstr>Datu manipulācija</vt:lpstr>
      <vt:lpstr>Pieteikšanās sistēmā</vt:lpstr>
      <vt:lpstr>Darba risinājumi</vt:lpstr>
      <vt:lpstr>Secinājumi</vt:lpstr>
      <vt:lpstr>Paldies par uzmanību!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lapa RDZ-media</dc:title>
  <dc:creator>Windows User</dc:creator>
  <cp:lastModifiedBy>Windows User</cp:lastModifiedBy>
  <cp:revision>110</cp:revision>
  <dcterms:created xsi:type="dcterms:W3CDTF">2017-09-27T15:07:20Z</dcterms:created>
  <dcterms:modified xsi:type="dcterms:W3CDTF">2018-06-18T06:43:30Z</dcterms:modified>
</cp:coreProperties>
</file>