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9" r:id="rId1"/>
  </p:sldMasterIdLst>
  <p:sldIdLst>
    <p:sldId id="256" r:id="rId2"/>
    <p:sldId id="257" r:id="rId3"/>
    <p:sldId id="262" r:id="rId4"/>
    <p:sldId id="261" r:id="rId5"/>
    <p:sldId id="265" r:id="rId6"/>
    <p:sldId id="266" r:id="rId7"/>
    <p:sldId id="269" r:id="rId8"/>
    <p:sldId id="264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35C3B-9C0E-4404-9A58-12DF49FAEE71}" type="datetimeFigureOut">
              <a:rPr lang="en-US" smtClean="0"/>
              <a:t>6/1/2020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058D0-54A3-4F9F-9D26-C71C100DB2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40158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35C3B-9C0E-4404-9A58-12DF49FAEE71}" type="datetimeFigureOut">
              <a:rPr lang="en-US" smtClean="0"/>
              <a:t>6/1/2020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058D0-54A3-4F9F-9D26-C71C100DB2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848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35C3B-9C0E-4404-9A58-12DF49FAEE71}" type="datetimeFigureOut">
              <a:rPr lang="en-US" smtClean="0"/>
              <a:t>6/1/2020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058D0-54A3-4F9F-9D26-C71C100DB2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7145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35C3B-9C0E-4404-9A58-12DF49FAEE71}" type="datetimeFigureOut">
              <a:rPr lang="en-US" smtClean="0"/>
              <a:t>6/1/2020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058D0-54A3-4F9F-9D26-C71C100DB2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9383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35C3B-9C0E-4404-9A58-12DF49FAEE71}" type="datetimeFigureOut">
              <a:rPr lang="en-US" smtClean="0"/>
              <a:t>6/1/2020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058D0-54A3-4F9F-9D26-C71C100DB2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4339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35C3B-9C0E-4404-9A58-12DF49FAEE71}" type="datetimeFigureOut">
              <a:rPr lang="en-US" smtClean="0"/>
              <a:t>6/1/2020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058D0-54A3-4F9F-9D26-C71C100DB2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42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35C3B-9C0E-4404-9A58-12DF49FAEE71}" type="datetimeFigureOut">
              <a:rPr lang="en-US" smtClean="0"/>
              <a:t>6/1/2020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058D0-54A3-4F9F-9D26-C71C100DB2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149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35C3B-9C0E-4404-9A58-12DF49FAEE71}" type="datetimeFigureOut">
              <a:rPr lang="en-US" smtClean="0"/>
              <a:t>6/1/2020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058D0-54A3-4F9F-9D26-C71C100DB2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785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35C3B-9C0E-4404-9A58-12DF49FAEE71}" type="datetimeFigureOut">
              <a:rPr lang="en-US" smtClean="0"/>
              <a:t>6/1/2020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058D0-54A3-4F9F-9D26-C71C100DB2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362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35C3B-9C0E-4404-9A58-12DF49FAEE71}" type="datetimeFigureOut">
              <a:rPr lang="en-US" smtClean="0"/>
              <a:t>6/1/2020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058D0-54A3-4F9F-9D26-C71C100DB2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026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35C3B-9C0E-4404-9A58-12DF49FAEE71}" type="datetimeFigureOut">
              <a:rPr lang="en-US" smtClean="0"/>
              <a:t>6/1/2020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058D0-54A3-4F9F-9D26-C71C100DB2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3984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35C3B-9C0E-4404-9A58-12DF49FAEE71}" type="datetimeFigureOut">
              <a:rPr lang="en-US" smtClean="0"/>
              <a:t>6/1/2020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058D0-54A3-4F9F-9D26-C71C100DB284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642403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35C3B-9C0E-4404-9A58-12DF49FAEE71}" type="datetimeFigureOut">
              <a:rPr lang="en-US" smtClean="0"/>
              <a:t>6/1/2020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058D0-54A3-4F9F-9D26-C71C100DB2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593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35C3B-9C0E-4404-9A58-12DF49FAEE71}" type="datetimeFigureOut">
              <a:rPr lang="en-US" smtClean="0"/>
              <a:t>6/1/2020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058D0-54A3-4F9F-9D26-C71C100DB2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4785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35C3B-9C0E-4404-9A58-12DF49FAEE71}" type="datetimeFigureOut">
              <a:rPr lang="en-US" smtClean="0"/>
              <a:t>6/1/2020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058D0-54A3-4F9F-9D26-C71C100DB2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8395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35C3B-9C0E-4404-9A58-12DF49FAEE71}" type="datetimeFigureOut">
              <a:rPr lang="en-US" smtClean="0"/>
              <a:t>6/1/2020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058D0-54A3-4F9F-9D26-C71C100DB2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301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35C3B-9C0E-4404-9A58-12DF49FAEE71}" type="datetimeFigureOut">
              <a:rPr lang="en-US" smtClean="0"/>
              <a:t>6/1/2020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058D0-54A3-4F9F-9D26-C71C100DB2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1444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A35C3B-9C0E-4404-9A58-12DF49FAEE71}" type="datetimeFigureOut">
              <a:rPr lang="en-US" smtClean="0"/>
              <a:t>6/1/2020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A058D0-54A3-4F9F-9D26-C71C100DB2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49235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50" r:id="rId1"/>
    <p:sldLayoutId id="2147483851" r:id="rId2"/>
    <p:sldLayoutId id="2147483852" r:id="rId3"/>
    <p:sldLayoutId id="2147483853" r:id="rId4"/>
    <p:sldLayoutId id="2147483854" r:id="rId5"/>
    <p:sldLayoutId id="2147483855" r:id="rId6"/>
    <p:sldLayoutId id="2147483856" r:id="rId7"/>
    <p:sldLayoutId id="2147483857" r:id="rId8"/>
    <p:sldLayoutId id="2147483858" r:id="rId9"/>
    <p:sldLayoutId id="2147483859" r:id="rId10"/>
    <p:sldLayoutId id="2147483860" r:id="rId11"/>
    <p:sldLayoutId id="2147483861" r:id="rId12"/>
    <p:sldLayoutId id="2147483862" r:id="rId13"/>
    <p:sldLayoutId id="2147483863" r:id="rId14"/>
    <p:sldLayoutId id="2147483864" r:id="rId15"/>
    <p:sldLayoutId id="2147483865" r:id="rId16"/>
    <p:sldLayoutId id="2147483866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v-LV" dirty="0" smtClean="0"/>
              <a:t>Blog mājaslapa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Raivo</a:t>
            </a:r>
            <a:r>
              <a:rPr lang="en-US" dirty="0" smtClean="0"/>
              <a:t> </a:t>
            </a:r>
            <a:r>
              <a:rPr lang="lv-LV" dirty="0" smtClean="0"/>
              <a:t>Kārlis Gabaliņš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9608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Ievads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Mans m</a:t>
            </a:r>
            <a:r>
              <a:rPr lang="lv-LV" dirty="0" smtClean="0"/>
              <a:t>ērķis prakses laikā bija nostabilizēt sevi par programmētāju, kas sevī iekļāva:</a:t>
            </a:r>
          </a:p>
          <a:p>
            <a:r>
              <a:rPr lang="lv-LV" dirty="0" smtClean="0"/>
              <a:t>1)</a:t>
            </a:r>
            <a:r>
              <a:rPr lang="lv-LV" dirty="0" smtClean="0"/>
              <a:t> Iemācīties jaunas programmēšanas valodas, </a:t>
            </a:r>
          </a:p>
          <a:p>
            <a:r>
              <a:rPr lang="lv-LV" dirty="0" smtClean="0"/>
              <a:t>2) Iegūt pieredzi veidojot programmu priekš klienta,</a:t>
            </a:r>
          </a:p>
          <a:p>
            <a:r>
              <a:rPr lang="lv-LV" dirty="0" smtClean="0"/>
              <a:t>3) Iemācīties atrast vajadzīgo informāciju.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027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Blog mājaslapa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lv-LV" dirty="0" smtClean="0"/>
              <a:t>Aplikācija ir </a:t>
            </a:r>
            <a:r>
              <a:rPr lang="lv-LV" dirty="0"/>
              <a:t>veidota ar domu būt minimalistiskai un viegli </a:t>
            </a:r>
            <a:r>
              <a:rPr lang="lv-LV" dirty="0" smtClean="0"/>
              <a:t>saprotamai.</a:t>
            </a:r>
          </a:p>
          <a:p>
            <a:r>
              <a:rPr lang="lv-LV" dirty="0" smtClean="0"/>
              <a:t>Aplikācijas mērķis ir nodrošināt lietotāju ar iespēju dalīties ar savām domām un/vai pieredzi kā arī iespēja izlasīt kas citiem sakāms.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3788" y="2697885"/>
            <a:ext cx="5094287" cy="2482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049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Aplikācijas back-end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lv-LV" dirty="0" smtClean="0"/>
              <a:t>Lai padarītu aplikācijas veidošanu vienkāršāku tiek izmantots Python programmēšanas valodas frameworks (Flask).</a:t>
            </a:r>
          </a:p>
          <a:p>
            <a:r>
              <a:rPr lang="lv-LV" dirty="0" smtClean="0"/>
              <a:t>Flask dod iespēju izveidot aplikācijas pamat struktūru un pievienot to katram jaunajam HTML failam kas tiek veidots, tādejādi izvairoties no atkartotu HTML kodu rakstīšanas.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4002" y="2088319"/>
            <a:ext cx="3467886" cy="295711"/>
          </a:xfr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4093" y="3161963"/>
            <a:ext cx="5561439" cy="1555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307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Aplikācijas front-end</a:t>
            </a:r>
            <a:br>
              <a:rPr lang="lv-LV" dirty="0" smtClean="0"/>
            </a:br>
            <a:r>
              <a:rPr lang="lv-LV" dirty="0" smtClean="0"/>
              <a:t>(Blogu apskate)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lv-LV" dirty="0" smtClean="0"/>
              <a:t>Mājaslapas galvenajā sadaļā ir iespējams redzēt visus publicētos rakstus. To nodrošina Flask framework, kūrš iet cauri visiem veiktajiem rakstiem datubāze un attēlo tos uz ekrāna.</a:t>
            </a:r>
          </a:p>
          <a:p>
            <a:r>
              <a:rPr lang="lv-LV" dirty="0" smtClean="0"/>
              <a:t>Lai katrs raksts izskatītos acīm patīkams tiek pielietots CSS un Bootstrap.</a:t>
            </a:r>
            <a:endParaRPr lang="lv-LV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3788" y="2711528"/>
            <a:ext cx="5094287" cy="2455707"/>
          </a:xfrm>
        </p:spPr>
      </p:pic>
    </p:spTree>
    <p:extLst>
      <p:ext uri="{BB962C8B-B14F-4D97-AF65-F5344CB8AC3E}">
        <p14:creationId xmlns:p14="http://schemas.microsoft.com/office/powerpoint/2010/main" val="18533952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Aplikācijas back-end</a:t>
            </a:r>
            <a:br>
              <a:rPr lang="lv-LV" dirty="0" smtClean="0"/>
            </a:br>
            <a:r>
              <a:rPr lang="lv-LV" dirty="0" smtClean="0"/>
              <a:t>(lietotāju profilu apskate)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lv-LV" dirty="0" smtClean="0"/>
              <a:t>Aplikācijā ir iespēja apskatīt citu lietotāju profilus, kur var apskatīt visus viņa veiktos rakstus.</a:t>
            </a:r>
          </a:p>
          <a:p>
            <a:r>
              <a:rPr lang="lv-LV" dirty="0" smtClean="0"/>
              <a:t>Šoreiz Python-Flask kods skatās tikai noteikta lietotāja rakstus datubāze, lai izvadītu vajadzīgos rakstus.</a:t>
            </a:r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3788" y="2715260"/>
            <a:ext cx="5094287" cy="2448243"/>
          </a:xfrm>
        </p:spPr>
      </p:pic>
    </p:spTree>
    <p:extLst>
      <p:ext uri="{BB962C8B-B14F-4D97-AF65-F5344CB8AC3E}">
        <p14:creationId xmlns:p14="http://schemas.microsoft.com/office/powerpoint/2010/main" val="30478816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Aplikācijas back-end</a:t>
            </a:r>
            <a:br>
              <a:rPr lang="lv-LV" dirty="0" smtClean="0"/>
            </a:br>
            <a:r>
              <a:rPr lang="lv-LV" dirty="0" smtClean="0"/>
              <a:t>(Jaunu rakstu veidošana)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lv-LV" dirty="0" smtClean="0"/>
              <a:t>Jaunu rakstu veidošanai tiek piesaistīta noteikta Flask forma, kuras vienīga pārbaude ir vai ievadlauks nav tukšs.</a:t>
            </a:r>
          </a:p>
          <a:p>
            <a:r>
              <a:rPr lang="lv-LV" dirty="0" smtClean="0"/>
              <a:t>Pēc «Post» pogas nospiešanas, jaunais raksts tiek saglabāts datubāze ar piesaistīto lietotāju un automātiski tiek attēlots mājaslapas galvenajā sadaļā.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3788" y="2713394"/>
            <a:ext cx="5094287" cy="2451975"/>
          </a:xfrm>
        </p:spPr>
      </p:pic>
    </p:spTree>
    <p:extLst>
      <p:ext uri="{BB962C8B-B14F-4D97-AF65-F5344CB8AC3E}">
        <p14:creationId xmlns:p14="http://schemas.microsoft.com/office/powerpoint/2010/main" val="37921469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secinājumi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lv-LV" dirty="0" smtClean="0"/>
              <a:t>Ieguvu vairāk zināšana par mājaslapas veidošanas iespējam.</a:t>
            </a:r>
          </a:p>
          <a:p>
            <a:pPr marL="457200" indent="-457200">
              <a:buFont typeface="+mj-lt"/>
              <a:buAutoNum type="arabicPeriod"/>
            </a:pPr>
            <a:r>
              <a:rPr lang="lv-LV" dirty="0" smtClean="0"/>
              <a:t>Iemācijos pielietot programmēsanas valodas frameworkus, kas atviegloja daudzu funkciju veidošanu.</a:t>
            </a:r>
          </a:p>
          <a:p>
            <a:pPr marL="457200" indent="-457200">
              <a:buFont typeface="+mj-lt"/>
              <a:buAutoNum type="arabicPeriod"/>
            </a:pPr>
            <a:r>
              <a:rPr lang="lv-LV" dirty="0" smtClean="0"/>
              <a:t>Apguvu prasmi atrast vajadzīgos avotus un dokumentācijas.</a:t>
            </a:r>
          </a:p>
          <a:p>
            <a:pPr marL="457200" indent="-457200">
              <a:buFont typeface="+mj-lt"/>
              <a:buAutoNum type="arabicPeriod"/>
            </a:pPr>
            <a:r>
              <a:rPr lang="lv-LV" dirty="0" smtClean="0"/>
              <a:t>Iemācījos strādāt ar Git, kas atviegloja kodu testēšanu.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9110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Paldies par uzmanību!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06788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6D8C60"/>
      </a:dk2>
      <a:lt2>
        <a:srgbClr val="B1D7A1"/>
      </a:lt2>
      <a:accent1>
        <a:srgbClr val="81B992"/>
      </a:accent1>
      <a:accent2>
        <a:srgbClr val="9ABC65"/>
      </a:accent2>
      <a:accent3>
        <a:srgbClr val="BDB564"/>
      </a:accent3>
      <a:accent4>
        <a:srgbClr val="BD8964"/>
      </a:accent4>
      <a:accent5>
        <a:srgbClr val="BD6466"/>
      </a:accent5>
      <a:accent6>
        <a:srgbClr val="64A4BD"/>
      </a:accent6>
      <a:hlink>
        <a:srgbClr val="8CCC71"/>
      </a:hlink>
      <a:folHlink>
        <a:srgbClr val="A4C795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4539428D-6454-4FE6-B992-2D59F0AC2F8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Damask</Template>
  <TotalTime>182</TotalTime>
  <Words>281</Words>
  <Application>Microsoft Office PowerPoint</Application>
  <PresentationFormat>Widescreen</PresentationFormat>
  <Paragraphs>28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Bookman Old Style</vt:lpstr>
      <vt:lpstr>Rockwell</vt:lpstr>
      <vt:lpstr>Damask</vt:lpstr>
      <vt:lpstr>Blog mājaslapa</vt:lpstr>
      <vt:lpstr>Ievads</vt:lpstr>
      <vt:lpstr>Blog mājaslapa</vt:lpstr>
      <vt:lpstr>Aplikācijas back-end</vt:lpstr>
      <vt:lpstr>Aplikācijas front-end (Blogu apskate)</vt:lpstr>
      <vt:lpstr>Aplikācijas back-end (lietotāju profilu apskate)</vt:lpstr>
      <vt:lpstr>Aplikācijas back-end (Jaunu rakstu veidošana)</vt:lpstr>
      <vt:lpstr>secinājumi</vt:lpstr>
      <vt:lpstr>Paldies par uzmanību!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Blog mājaslapa</dc:title>
  <dc:creator>Windows User</dc:creator>
  <cp:lastModifiedBy>Windows User</cp:lastModifiedBy>
  <cp:revision>34</cp:revision>
  <dcterms:created xsi:type="dcterms:W3CDTF">2020-05-29T06:12:40Z</dcterms:created>
  <dcterms:modified xsi:type="dcterms:W3CDTF">2020-06-01T11:04:30Z</dcterms:modified>
</cp:coreProperties>
</file>