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5" r:id="rId4"/>
    <p:sldId id="264" r:id="rId5"/>
    <p:sldId id="266" r:id="rId6"/>
    <p:sldId id="267" r:id="rId7"/>
    <p:sldId id="268" r:id="rId8"/>
    <p:sldId id="270" r:id="rId9"/>
    <p:sldId id="260" r:id="rId10"/>
    <p:sldId id="269" r:id="rId11"/>
    <p:sldId id="272" r:id="rId12"/>
    <p:sldId id="261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5C5B46-6370-4DC4-BCF9-403C73308CC4}" v="34" dt="2020-06-17T05:19:00.518"/>
    <p1510:client id="{44CD336B-3840-4260-8320-A1D05FFA47C6}" v="302" dt="2020-06-17T05:47:40.959"/>
    <p1510:client id="{5C235517-6DA8-411A-90AA-AB04094D36AD}" v="1190" dt="2020-06-16T22:03:51.410"/>
    <p1510:client id="{5DCCAC3F-EBF0-4734-B604-B32DA3D40B1B}" v="1" dt="2020-06-17T05:13:50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09F60-8817-4E0E-A6EB-93859AB42E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0" rtlCol="0" anchor="b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4000" dirty="0" err="1">
                <a:latin typeface="Candara"/>
                <a:ea typeface="+mj-lt"/>
                <a:cs typeface="+mj-lt"/>
              </a:rPr>
              <a:t>Neliela</a:t>
            </a:r>
            <a:r>
              <a:rPr lang="en-US" sz="4000" dirty="0">
                <a:latin typeface="Candara"/>
                <a:ea typeface="+mj-lt"/>
                <a:cs typeface="+mj-lt"/>
              </a:rPr>
              <a:t> </a:t>
            </a:r>
            <a:r>
              <a:rPr lang="en-US" sz="4000" dirty="0" err="1">
                <a:latin typeface="Candara"/>
                <a:ea typeface="+mj-lt"/>
                <a:cs typeface="+mj-lt"/>
              </a:rPr>
              <a:t>mājaslapas</a:t>
            </a:r>
            <a:r>
              <a:rPr lang="en-US" sz="4000" dirty="0">
                <a:latin typeface="Candara"/>
                <a:ea typeface="+mj-lt"/>
                <a:cs typeface="+mj-lt"/>
              </a:rPr>
              <a:t> </a:t>
            </a:r>
            <a:r>
              <a:rPr lang="en-US" sz="4000" dirty="0" err="1">
                <a:latin typeface="Candara"/>
                <a:ea typeface="+mj-lt"/>
                <a:cs typeface="+mj-lt"/>
              </a:rPr>
              <a:t>istrāde</a:t>
            </a:r>
            <a:br>
              <a:rPr lang="en-US" sz="4000" dirty="0">
                <a:latin typeface="Candara"/>
              </a:rPr>
            </a:br>
            <a:br>
              <a:rPr lang="en-US" sz="4000" dirty="0">
                <a:latin typeface="Candara"/>
              </a:rPr>
            </a:br>
            <a:r>
              <a:rPr lang="en" sz="4000" dirty="0" err="1">
                <a:latin typeface="Candara"/>
                <a:ea typeface="+mj-lt"/>
                <a:cs typeface="+mj-lt"/>
              </a:rPr>
              <a:t>Kvalifikācijas</a:t>
            </a:r>
            <a:r>
              <a:rPr lang="en" sz="4000" dirty="0">
                <a:latin typeface="Candara"/>
                <a:ea typeface="+mj-lt"/>
                <a:cs typeface="+mj-lt"/>
              </a:rPr>
              <a:t> </a:t>
            </a:r>
            <a:r>
              <a:rPr lang="en" sz="4000" dirty="0" err="1">
                <a:latin typeface="Candara"/>
                <a:ea typeface="+mj-lt"/>
                <a:cs typeface="+mj-lt"/>
              </a:rPr>
              <a:t>Ieguvei</a:t>
            </a:r>
            <a:endParaRPr lang="en-US" sz="4000">
              <a:latin typeface="Candara"/>
              <a:ea typeface="+mj-lt"/>
              <a:cs typeface="+mj-lt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" sz="4000" err="1">
                <a:latin typeface="Candara"/>
                <a:ea typeface="+mj-lt"/>
                <a:cs typeface="+mj-lt"/>
              </a:rPr>
              <a:t>Programmēšanas</a:t>
            </a:r>
            <a:r>
              <a:rPr lang="en" sz="4000" dirty="0">
                <a:latin typeface="Candara"/>
                <a:ea typeface="+mj-lt"/>
                <a:cs typeface="+mj-lt"/>
              </a:rPr>
              <a:t> </a:t>
            </a:r>
            <a:r>
              <a:rPr lang="en" sz="4000" err="1">
                <a:latin typeface="Candara"/>
                <a:ea typeface="+mj-lt"/>
                <a:cs typeface="+mj-lt"/>
              </a:rPr>
              <a:t>Tehniķis</a:t>
            </a:r>
            <a:endParaRPr lang="en-US" sz="4400">
              <a:latin typeface="Candara"/>
              <a:ea typeface="+mj-lt"/>
              <a:cs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AA4475-EA51-4F7C-8A35-011054F7D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0414" y="4460472"/>
            <a:ext cx="8637072" cy="977621"/>
          </a:xfrm>
        </p:spPr>
        <p:txBody>
          <a:bodyPr vert="horz" lIns="91440" tIns="91440" rIns="91440" bIns="91440" rtlCol="0" anchor="t">
            <a:normAutofit/>
          </a:bodyPr>
          <a:lstStyle/>
          <a:p>
            <a:pPr algn="ctr"/>
            <a:r>
              <a:rPr lang="en-US" sz="2400" dirty="0" err="1">
                <a:latin typeface="Calibri"/>
                <a:cs typeface="Calibri"/>
              </a:rPr>
              <a:t>Elvijs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kapars</a:t>
            </a:r>
            <a:r>
              <a:rPr lang="en-US" sz="2400" dirty="0">
                <a:latin typeface="Calibri"/>
                <a:cs typeface="Calibri"/>
              </a:rPr>
              <a:t>, 410 </a:t>
            </a:r>
            <a:r>
              <a:rPr lang="en-US" sz="2400" dirty="0" err="1">
                <a:latin typeface="Calibri"/>
                <a:cs typeface="Calibri"/>
              </a:rPr>
              <a:t>grupa</a:t>
            </a: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789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8E4AD-2D59-4FC0-987A-B6A0179D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194812"/>
            <a:ext cx="9603275" cy="1049235"/>
          </a:xfrm>
        </p:spPr>
        <p:txBody>
          <a:bodyPr/>
          <a:lstStyle/>
          <a:p>
            <a:pPr algn="ctr"/>
            <a:r>
              <a:rPr lang="en" sz="5400" dirty="0" err="1">
                <a:latin typeface="Calibri"/>
                <a:cs typeface="Arial"/>
              </a:rPr>
              <a:t>Projekta</a:t>
            </a:r>
            <a:r>
              <a:rPr lang="en" sz="5400" dirty="0">
                <a:latin typeface="Calibri"/>
                <a:cs typeface="Arial"/>
              </a:rPr>
              <a:t> </a:t>
            </a:r>
            <a:r>
              <a:rPr lang="en" sz="5400" dirty="0" err="1">
                <a:latin typeface="Calibri"/>
                <a:cs typeface="Arial"/>
              </a:rPr>
              <a:t>Uzdevumi</a:t>
            </a:r>
            <a:endParaRPr lang="en-US" sz="5400" dirty="0">
              <a:latin typeface="Calibri"/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D5AFB-2EF5-4351-AD8C-88352B923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E62644-45C8-4EE3-B79B-8B3E377FF029}"/>
              </a:ext>
            </a:extLst>
          </p:cNvPr>
          <p:cNvSpPr txBox="1"/>
          <p:nvPr/>
        </p:nvSpPr>
        <p:spPr>
          <a:xfrm>
            <a:off x="1453376" y="2187498"/>
            <a:ext cx="8876368" cy="29238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200" dirty="0" err="1">
                <a:latin typeface="Calibri"/>
                <a:cs typeface="Calibri"/>
              </a:rPr>
              <a:t>Izveidot</a:t>
            </a:r>
            <a:r>
              <a:rPr lang="en-US" sz="3200" dirty="0">
                <a:latin typeface="Calibri"/>
                <a:cs typeface="Calibri"/>
              </a:rPr>
              <a:t> </a:t>
            </a:r>
            <a:r>
              <a:rPr lang="en-US" sz="3200" dirty="0" err="1">
                <a:latin typeface="Calibri"/>
                <a:cs typeface="Calibri"/>
              </a:rPr>
              <a:t>nelielu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mājaslapas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pa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kosmosu</a:t>
            </a:r>
          </a:p>
          <a:p>
            <a:pPr marL="285750" indent="-285750">
              <a:buFont typeface="Arial"/>
              <a:buChar char="•"/>
            </a:pPr>
            <a:endParaRPr lang="en-US" sz="32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dirty="0" err="1">
                <a:latin typeface="Calibri"/>
                <a:cs typeface="Calibri"/>
              </a:rPr>
              <a:t>Pievienot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valodas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iespēju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mājaslapaj</a:t>
            </a:r>
            <a:r>
              <a:rPr lang="en-US" sz="3200" dirty="0">
                <a:latin typeface="Calibri"/>
                <a:cs typeface="Calibri"/>
              </a:rPr>
              <a:t> </a:t>
            </a:r>
          </a:p>
          <a:p>
            <a:pPr marL="285750" indent="-285750">
              <a:buFont typeface="Arial"/>
              <a:buChar char="•"/>
            </a:pPr>
            <a:endParaRPr lang="en-US" sz="32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3200" dirty="0" err="1">
                <a:latin typeface="Calibri"/>
                <a:cs typeface="Calibri"/>
              </a:rPr>
              <a:t>Izveidot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iespeju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nosūtīt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atsauksmi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pa</a:t>
            </a:r>
            <a:r>
              <a:rPr lang="en-US" sz="3200" dirty="0">
                <a:latin typeface="Calibri"/>
                <a:cs typeface="Calibri"/>
              </a:rPr>
              <a:t> </a:t>
            </a:r>
            <a:r>
              <a:rPr lang="en-US" sz="3200" dirty="0" err="1">
                <a:latin typeface="Calibri"/>
                <a:cs typeface="Calibri"/>
              </a:rPr>
              <a:t>mājaslapu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204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table, different, hydrant&#10;&#10;Description generated with very high confidence">
            <a:extLst>
              <a:ext uri="{FF2B5EF4-FFF2-40B4-BE49-F238E27FC236}">
                <a16:creationId xmlns:a16="http://schemas.microsoft.com/office/drawing/2014/main" id="{4D2FDEC5-FC43-4748-9D13-DB3F418B0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765" y="1166110"/>
            <a:ext cx="5958467" cy="47580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637FAB-6C1B-41B7-AA02-AA8199F1F7EB}"/>
              </a:ext>
            </a:extLst>
          </p:cNvPr>
          <p:cNvSpPr txBox="1"/>
          <p:nvPr/>
        </p:nvSpPr>
        <p:spPr>
          <a:xfrm>
            <a:off x="3005255" y="180278"/>
            <a:ext cx="694349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dirty="0" err="1"/>
              <a:t>Mājaslapas</a:t>
            </a:r>
            <a:r>
              <a:rPr lang="en-US" sz="5400" dirty="0"/>
              <a:t> </a:t>
            </a:r>
            <a:r>
              <a:rPr lang="en-US" sz="5400" dirty="0" err="1"/>
              <a:t>dizains</a:t>
            </a:r>
            <a:r>
              <a:rPr lang="en-US" sz="5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0982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612380-6177-409D-839E-F1561E000DB8}"/>
              </a:ext>
            </a:extLst>
          </p:cNvPr>
          <p:cNvSpPr txBox="1"/>
          <p:nvPr/>
        </p:nvSpPr>
        <p:spPr>
          <a:xfrm>
            <a:off x="3367668" y="2763644"/>
            <a:ext cx="544737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 dirty="0" err="1">
                <a:latin typeface="Calibri"/>
                <a:cs typeface="Calibri"/>
              </a:rPr>
              <a:t>Valoda</a:t>
            </a:r>
            <a:r>
              <a:rPr lang="en-US" sz="8000" dirty="0"/>
              <a:t> </a:t>
            </a:r>
          </a:p>
        </p:txBody>
      </p:sp>
      <p:pic>
        <p:nvPicPr>
          <p:cNvPr id="3" name="Graphic 3" descr="Group brainstorm">
            <a:extLst>
              <a:ext uri="{FF2B5EF4-FFF2-40B4-BE49-F238E27FC236}">
                <a16:creationId xmlns:a16="http://schemas.microsoft.com/office/drawing/2014/main" id="{25452519-2ECB-46F6-849C-9937BE547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-1260000">
            <a:off x="1001067" y="393613"/>
            <a:ext cx="2949497" cy="294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9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45D10129-CE30-4503-BDBE-D06C1A388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72" y="907297"/>
            <a:ext cx="6200077" cy="4541603"/>
          </a:xfrm>
          <a:prstGeom prst="rect">
            <a:avLst/>
          </a:prstGeom>
        </p:spPr>
      </p:pic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8846BED-45ED-4DF8-9ADE-B21F2B952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082" y="907258"/>
            <a:ext cx="4796883" cy="323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14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5F7D8CCE-C11F-4837-9068-A2CE16624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107" y="3493292"/>
            <a:ext cx="3282176" cy="10887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9B8969-F611-47AC-A52A-8DED5DCC21BF}"/>
              </a:ext>
            </a:extLst>
          </p:cNvPr>
          <p:cNvSpPr txBox="1"/>
          <p:nvPr/>
        </p:nvSpPr>
        <p:spPr>
          <a:xfrm>
            <a:off x="5941741" y="1815790"/>
            <a:ext cx="43787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ea typeface="+mn-lt"/>
                <a:cs typeface="+mn-lt"/>
              </a:rPr>
              <a:t>https://www.spacex.com/</a:t>
            </a: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6DAD7D-345D-4172-BD3F-1CC701B788DD}"/>
              </a:ext>
            </a:extLst>
          </p:cNvPr>
          <p:cNvSpPr txBox="1"/>
          <p:nvPr/>
        </p:nvSpPr>
        <p:spPr>
          <a:xfrm>
            <a:off x="1782104" y="5322617"/>
            <a:ext cx="39977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ea typeface="+mn-lt"/>
                <a:cs typeface="+mn-lt"/>
              </a:rPr>
              <a:t>https://www.nasa.gov/</a:t>
            </a:r>
            <a:endParaRPr lang="en-US" sz="280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A731900-8910-452C-AB2E-34C3510CA29C}"/>
              </a:ext>
            </a:extLst>
          </p:cNvPr>
          <p:cNvCxnSpPr/>
          <p:nvPr/>
        </p:nvCxnSpPr>
        <p:spPr>
          <a:xfrm flipH="1">
            <a:off x="5119803" y="2384040"/>
            <a:ext cx="2514600" cy="1239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0575726-B199-4DA9-B607-B16562E0F245}"/>
              </a:ext>
            </a:extLst>
          </p:cNvPr>
          <p:cNvCxnSpPr/>
          <p:nvPr/>
        </p:nvCxnSpPr>
        <p:spPr>
          <a:xfrm flipV="1">
            <a:off x="4153131" y="4640070"/>
            <a:ext cx="477645" cy="730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231F406-C016-46D8-B4FA-4140DD213397}"/>
              </a:ext>
            </a:extLst>
          </p:cNvPr>
          <p:cNvSpPr txBox="1"/>
          <p:nvPr/>
        </p:nvSpPr>
        <p:spPr>
          <a:xfrm>
            <a:off x="2670717" y="273205"/>
            <a:ext cx="741741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err="1"/>
              <a:t>Papildus</a:t>
            </a:r>
            <a:r>
              <a:rPr lang="en-US" sz="6000" dirty="0"/>
              <a:t> </a:t>
            </a:r>
            <a:r>
              <a:rPr lang="en-US" sz="6000" err="1"/>
              <a:t>informācija</a:t>
            </a:r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3173326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D016BE-400E-4861-80FE-2706D980310C}"/>
              </a:ext>
            </a:extLst>
          </p:cNvPr>
          <p:cNvSpPr txBox="1"/>
          <p:nvPr/>
        </p:nvSpPr>
        <p:spPr>
          <a:xfrm>
            <a:off x="3980985" y="542694"/>
            <a:ext cx="423002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err="1"/>
              <a:t>Videoklipi</a:t>
            </a:r>
            <a:endParaRPr lang="en-US" sz="6000"/>
          </a:p>
        </p:txBody>
      </p:sp>
      <p:pic>
        <p:nvPicPr>
          <p:cNvPr id="4" name="Picture 4" descr="A picture containing large, sign, monitor, black&#10;&#10;Description generated with very high confidence">
            <a:extLst>
              <a:ext uri="{FF2B5EF4-FFF2-40B4-BE49-F238E27FC236}">
                <a16:creationId xmlns:a16="http://schemas.microsoft.com/office/drawing/2014/main" id="{FEF4D785-1B27-4B8C-ACEC-8C3F7063D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254" y="1562635"/>
            <a:ext cx="5410199" cy="417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5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table, sitting, player, laying&#10;&#10;Description generated with very high confidence">
            <a:extLst>
              <a:ext uri="{FF2B5EF4-FFF2-40B4-BE49-F238E27FC236}">
                <a16:creationId xmlns:a16="http://schemas.microsoft.com/office/drawing/2014/main" id="{E7CF9140-52A5-4225-B12B-48528105C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298" y="405161"/>
            <a:ext cx="2720060" cy="52299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7CBA06-57E1-459E-9F5E-25415E3F9BA3}"/>
              </a:ext>
            </a:extLst>
          </p:cNvPr>
          <p:cNvSpPr txBox="1"/>
          <p:nvPr/>
        </p:nvSpPr>
        <p:spPr>
          <a:xfrm>
            <a:off x="486937" y="2921620"/>
            <a:ext cx="617219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err="1">
                <a:latin typeface="Calibri"/>
                <a:cs typeface="Calibri"/>
              </a:rPr>
              <a:t>Mobīlie</a:t>
            </a:r>
            <a:r>
              <a:rPr lang="en-US" sz="6000" dirty="0">
                <a:latin typeface="Calibri"/>
                <a:cs typeface="Calibri"/>
              </a:rPr>
              <a:t> </a:t>
            </a:r>
            <a:r>
              <a:rPr lang="en-US" sz="6000" dirty="0" err="1">
                <a:latin typeface="Calibri"/>
                <a:cs typeface="Calibri"/>
              </a:rPr>
              <a:t>telefoni</a:t>
            </a:r>
            <a:endParaRPr lang="en-US" sz="6000">
              <a:latin typeface="Calibri"/>
              <a:cs typeface="Calibri"/>
            </a:endParaRPr>
          </a:p>
        </p:txBody>
      </p:sp>
      <p:pic>
        <p:nvPicPr>
          <p:cNvPr id="4" name="Picture 4" descr="A picture containing engine&#10;&#10;Description generated with very high confidence">
            <a:extLst>
              <a:ext uri="{FF2B5EF4-FFF2-40B4-BE49-F238E27FC236}">
                <a16:creationId xmlns:a16="http://schemas.microsoft.com/office/drawing/2014/main" id="{1E4B5EFA-E818-43C1-8A0D-2548C797B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415" y="405161"/>
            <a:ext cx="2726022" cy="5229921"/>
          </a:xfrm>
          <a:prstGeom prst="rect">
            <a:avLst/>
          </a:prstGeom>
        </p:spPr>
      </p:pic>
      <p:pic>
        <p:nvPicPr>
          <p:cNvPr id="5" name="Graphic 5" descr="Smart Phone">
            <a:extLst>
              <a:ext uri="{FF2B5EF4-FFF2-40B4-BE49-F238E27FC236}">
                <a16:creationId xmlns:a16="http://schemas.microsoft.com/office/drawing/2014/main" id="{58159936-2CC4-49F2-9D16-25732AAB1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100000">
            <a:off x="2365756" y="667795"/>
            <a:ext cx="2159618" cy="215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18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F92213-12A2-4329-ADC0-0DB88A142584}"/>
              </a:ext>
            </a:extLst>
          </p:cNvPr>
          <p:cNvSpPr txBox="1"/>
          <p:nvPr/>
        </p:nvSpPr>
        <p:spPr>
          <a:xfrm>
            <a:off x="1750741" y="2875157"/>
            <a:ext cx="8681223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dirty="0" err="1">
                <a:latin typeface="Calibri"/>
                <a:cs typeface="Calibri"/>
              </a:rPr>
              <a:t>Nākotnes</a:t>
            </a:r>
            <a:r>
              <a:rPr lang="en-US" sz="6600" dirty="0">
                <a:latin typeface="Calibri"/>
                <a:cs typeface="Calibri"/>
              </a:rPr>
              <a:t> </a:t>
            </a:r>
            <a:r>
              <a:rPr lang="en-US" sz="6600" dirty="0" err="1">
                <a:latin typeface="Calibri"/>
                <a:cs typeface="Calibri"/>
              </a:rPr>
              <a:t>plāni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7" name="Graphic 7" descr="Lightbulb and gear">
            <a:extLst>
              <a:ext uri="{FF2B5EF4-FFF2-40B4-BE49-F238E27FC236}">
                <a16:creationId xmlns:a16="http://schemas.microsoft.com/office/drawing/2014/main" id="{AA6CF4CB-0666-4D05-A682-6D94B3DD8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20000">
            <a:off x="9253209" y="773418"/>
            <a:ext cx="2252545" cy="2252545"/>
          </a:xfrm>
          <a:prstGeom prst="rect">
            <a:avLst/>
          </a:prstGeom>
        </p:spPr>
      </p:pic>
      <p:pic>
        <p:nvPicPr>
          <p:cNvPr id="8" name="Graphic 8" descr="Walk">
            <a:extLst>
              <a:ext uri="{FF2B5EF4-FFF2-40B4-BE49-F238E27FC236}">
                <a16:creationId xmlns:a16="http://schemas.microsoft.com/office/drawing/2014/main" id="{A0E2EFFB-4042-4E9B-881A-7331AA0732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">
            <a:off x="1139463" y="497578"/>
            <a:ext cx="914400" cy="905108"/>
          </a:xfrm>
          <a:prstGeom prst="rect">
            <a:avLst/>
          </a:prstGeom>
        </p:spPr>
      </p:pic>
      <p:pic>
        <p:nvPicPr>
          <p:cNvPr id="9" name="Graphic 9" descr="Downward trend graph">
            <a:extLst>
              <a:ext uri="{FF2B5EF4-FFF2-40B4-BE49-F238E27FC236}">
                <a16:creationId xmlns:a16="http://schemas.microsoft.com/office/drawing/2014/main" id="{F5FB42C7-9133-4E27-84BA-DF5CD445B6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98" y="-39029"/>
            <a:ext cx="3284033" cy="328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5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5A8133-1E43-444C-83E9-51E9A76355EF}"/>
              </a:ext>
            </a:extLst>
          </p:cNvPr>
          <p:cNvSpPr txBox="1"/>
          <p:nvPr/>
        </p:nvSpPr>
        <p:spPr>
          <a:xfrm>
            <a:off x="3209694" y="2763644"/>
            <a:ext cx="577261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 dirty="0" err="1">
                <a:latin typeface="Calibri"/>
                <a:cs typeface="Calibri"/>
              </a:rPr>
              <a:t>Mājaslapa</a:t>
            </a:r>
            <a:endParaRPr lang="en-US" sz="8000" dirty="0">
              <a:latin typeface="Calibri"/>
              <a:cs typeface="Calibri"/>
            </a:endParaRPr>
          </a:p>
        </p:txBody>
      </p:sp>
      <p:pic>
        <p:nvPicPr>
          <p:cNvPr id="3" name="Graphic 3" descr="Internet">
            <a:extLst>
              <a:ext uri="{FF2B5EF4-FFF2-40B4-BE49-F238E27FC236}">
                <a16:creationId xmlns:a16="http://schemas.microsoft.com/office/drawing/2014/main" id="{255FF3BB-754C-471F-93B0-82A6A904E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00000">
            <a:off x="8523152" y="430951"/>
            <a:ext cx="2633545" cy="2633545"/>
          </a:xfrm>
          <a:prstGeom prst="rect">
            <a:avLst/>
          </a:prstGeom>
        </p:spPr>
      </p:pic>
      <p:pic>
        <p:nvPicPr>
          <p:cNvPr id="4" name="Graphic 3" descr="Internet">
            <a:extLst>
              <a:ext uri="{FF2B5EF4-FFF2-40B4-BE49-F238E27FC236}">
                <a16:creationId xmlns:a16="http://schemas.microsoft.com/office/drawing/2014/main" id="{26714CD2-3771-4E60-BB75-BEBDC56AD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00000">
            <a:off x="921738" y="430951"/>
            <a:ext cx="2633545" cy="263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3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57922B-BC7E-4928-A5F9-088406DF31AD}"/>
              </a:ext>
            </a:extLst>
          </p:cNvPr>
          <p:cNvSpPr txBox="1"/>
          <p:nvPr/>
        </p:nvSpPr>
        <p:spPr>
          <a:xfrm>
            <a:off x="3497766" y="691376"/>
            <a:ext cx="518717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err="1"/>
              <a:t>Secinājumi</a:t>
            </a:r>
            <a:r>
              <a:rPr lang="en-US" sz="6000" dirty="0"/>
              <a:t>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B365D2-0ADF-49CA-BE77-F124EFC17FE7}"/>
              </a:ext>
            </a:extLst>
          </p:cNvPr>
          <p:cNvSpPr txBox="1"/>
          <p:nvPr/>
        </p:nvSpPr>
        <p:spPr>
          <a:xfrm>
            <a:off x="1964473" y="1899424"/>
            <a:ext cx="9313126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err="1">
                <a:latin typeface="Corbel"/>
                <a:ea typeface="+mn-lt"/>
                <a:cs typeface="+mn-lt"/>
              </a:rPr>
              <a:t>Esmu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papildinājis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zināšanas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labāk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iepazīstot</a:t>
            </a:r>
            <a:r>
              <a:rPr lang="en-US" sz="2800" dirty="0">
                <a:latin typeface="Corbel"/>
                <a:ea typeface="+mn-lt"/>
                <a:cs typeface="+mn-lt"/>
              </a:rPr>
              <a:t> PHP un JavaScript.</a:t>
            </a:r>
            <a:endParaRPr lang="en-US" sz="2800" dirty="0">
              <a:latin typeface="Corbel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err="1">
                <a:latin typeface="Corbel"/>
                <a:ea typeface="+mn-lt"/>
                <a:cs typeface="+mn-lt"/>
              </a:rPr>
              <a:t>Iemācījos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labāk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izvērtēt</a:t>
            </a:r>
            <a:r>
              <a:rPr lang="en-US" sz="2800" dirty="0">
                <a:latin typeface="Corbel"/>
                <a:ea typeface="+mn-lt"/>
                <a:cs typeface="+mn-lt"/>
              </a:rPr>
              <a:t> un </a:t>
            </a:r>
            <a:r>
              <a:rPr lang="en-US" sz="2800" dirty="0" err="1">
                <a:latin typeface="Corbel"/>
                <a:ea typeface="+mn-lt"/>
                <a:cs typeface="+mn-lt"/>
              </a:rPr>
              <a:t>plānot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dienas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darbu</a:t>
            </a:r>
            <a:r>
              <a:rPr lang="en-US" sz="2800" dirty="0">
                <a:latin typeface="Corbel"/>
                <a:ea typeface="+mn-lt"/>
                <a:cs typeface="+mn-lt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800" err="1">
                <a:latin typeface="Corbel"/>
                <a:ea typeface="+mn-lt"/>
                <a:cs typeface="+mn-lt"/>
              </a:rPr>
              <a:t>ieguvu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err="1">
                <a:latin typeface="Corbel"/>
                <a:ea typeface="+mn-lt"/>
                <a:cs typeface="+mn-lt"/>
              </a:rPr>
              <a:t>pieredzi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err="1">
                <a:latin typeface="Corbel"/>
                <a:ea typeface="+mn-lt"/>
                <a:cs typeface="+mn-lt"/>
              </a:rPr>
              <a:t>projektu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err="1">
                <a:latin typeface="Corbel"/>
                <a:ea typeface="+mn-lt"/>
                <a:cs typeface="+mn-lt"/>
              </a:rPr>
              <a:t>plānošanā</a:t>
            </a:r>
            <a:r>
              <a:rPr lang="en-US" sz="2800" dirty="0">
                <a:latin typeface="Corbel"/>
                <a:ea typeface="+mn-lt"/>
                <a:cs typeface="+mn-lt"/>
              </a:rPr>
              <a:t> un </a:t>
            </a:r>
            <a:r>
              <a:rPr lang="en-US" sz="2800" err="1">
                <a:latin typeface="Corbel"/>
                <a:ea typeface="+mn-lt"/>
                <a:cs typeface="+mn-lt"/>
              </a:rPr>
              <a:t>dokumentēšanā</a:t>
            </a:r>
            <a:r>
              <a:rPr lang="en-US" sz="2800" dirty="0">
                <a:latin typeface="Corbel"/>
                <a:ea typeface="+mn-lt"/>
                <a:cs typeface="+mn-lt"/>
              </a:rPr>
              <a:t>, </a:t>
            </a:r>
            <a:r>
              <a:rPr lang="en-US" sz="2800" err="1">
                <a:latin typeface="Corbel"/>
                <a:ea typeface="+mn-lt"/>
                <a:cs typeface="+mn-lt"/>
              </a:rPr>
              <a:t>iepazīstot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err="1">
                <a:latin typeface="Corbel"/>
                <a:ea typeface="+mn-lt"/>
                <a:cs typeface="+mn-lt"/>
              </a:rPr>
              <a:t>savas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err="1">
                <a:latin typeface="Corbel"/>
                <a:ea typeface="+mn-lt"/>
                <a:cs typeface="+mn-lt"/>
              </a:rPr>
              <a:t>stiprās</a:t>
            </a:r>
            <a:r>
              <a:rPr lang="en-US" sz="2800" dirty="0">
                <a:latin typeface="Corbel"/>
                <a:ea typeface="+mn-lt"/>
                <a:cs typeface="+mn-lt"/>
              </a:rPr>
              <a:t> un </a:t>
            </a:r>
            <a:r>
              <a:rPr lang="en-US" sz="2800" err="1">
                <a:latin typeface="Corbel"/>
                <a:ea typeface="+mn-lt"/>
                <a:cs typeface="+mn-lt"/>
              </a:rPr>
              <a:t>vājās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err="1">
                <a:latin typeface="Corbel"/>
                <a:ea typeface="+mn-lt"/>
                <a:cs typeface="+mn-lt"/>
              </a:rPr>
              <a:t>puses</a:t>
            </a:r>
            <a:r>
              <a:rPr lang="en-US" sz="2800" dirty="0">
                <a:latin typeface="Corbel"/>
                <a:ea typeface="+mn-lt"/>
                <a:cs typeface="+mn-lt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err="1">
                <a:latin typeface="Corbel"/>
                <a:ea typeface="+mn-lt"/>
                <a:cs typeface="+mn-lt"/>
              </a:rPr>
              <a:t>Darbu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bija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iespējams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izpildīt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ar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kursabiedru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padomiem</a:t>
            </a:r>
            <a:r>
              <a:rPr lang="en-US" sz="2800" dirty="0">
                <a:latin typeface="Corbel"/>
                <a:ea typeface="+mn-lt"/>
                <a:cs typeface="+mn-lt"/>
              </a:rPr>
              <a:t>, </a:t>
            </a:r>
            <a:r>
              <a:rPr lang="en-US" sz="2800" dirty="0" err="1">
                <a:latin typeface="Corbel"/>
                <a:ea typeface="+mn-lt"/>
                <a:cs typeface="+mn-lt"/>
              </a:rPr>
              <a:t>kā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arī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bija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pieejama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pasniedzēja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konsultācija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jebkurā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jautājumā</a:t>
            </a:r>
            <a:r>
              <a:rPr lang="en-US" sz="2800" dirty="0">
                <a:latin typeface="Corbel"/>
                <a:ea typeface="+mn-lt"/>
                <a:cs typeface="+mn-lt"/>
              </a:rPr>
              <a:t>. </a:t>
            </a:r>
            <a:r>
              <a:rPr lang="en-US" sz="2800" dirty="0" err="1">
                <a:latin typeface="Corbel"/>
                <a:ea typeface="+mn-lt"/>
                <a:cs typeface="+mn-lt"/>
              </a:rPr>
              <a:t>Uzskatu</a:t>
            </a:r>
            <a:r>
              <a:rPr lang="en-US" sz="2800" dirty="0">
                <a:latin typeface="Corbel"/>
                <a:ea typeface="+mn-lt"/>
                <a:cs typeface="+mn-lt"/>
              </a:rPr>
              <a:t>, ka </a:t>
            </a:r>
            <a:r>
              <a:rPr lang="en-US" sz="2800" dirty="0" err="1">
                <a:latin typeface="Corbel"/>
                <a:ea typeface="+mn-lt"/>
                <a:cs typeface="+mn-lt"/>
              </a:rPr>
              <a:t>šīs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zināšanas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noteikti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noderēs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turpmākajos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dzīves</a:t>
            </a:r>
            <a:r>
              <a:rPr lang="en-US" sz="2800" dirty="0">
                <a:latin typeface="Corbel"/>
                <a:ea typeface="+mn-lt"/>
                <a:cs typeface="+mn-lt"/>
              </a:rPr>
              <a:t> </a:t>
            </a:r>
            <a:r>
              <a:rPr lang="en-US" sz="2800" dirty="0" err="1">
                <a:latin typeface="Corbel"/>
                <a:ea typeface="+mn-lt"/>
                <a:cs typeface="+mn-lt"/>
              </a:rPr>
              <a:t>posmos</a:t>
            </a:r>
            <a:r>
              <a:rPr lang="en-US" sz="2800" dirty="0">
                <a:latin typeface="Corbel"/>
                <a:ea typeface="+mn-lt"/>
                <a:cs typeface="+mn-lt"/>
              </a:rPr>
              <a:t> un </a:t>
            </a:r>
            <a:r>
              <a:rPr lang="en-US" sz="2800" dirty="0" err="1">
                <a:latin typeface="Corbel"/>
                <a:ea typeface="+mn-lt"/>
                <a:cs typeface="+mn-lt"/>
              </a:rPr>
              <a:t>darbā</a:t>
            </a:r>
            <a:r>
              <a:rPr lang="en-US" sz="2800" dirty="0">
                <a:latin typeface="Corbel"/>
                <a:ea typeface="+mn-lt"/>
                <a:cs typeface="+mn-lt"/>
              </a:rPr>
              <a:t>.</a:t>
            </a:r>
          </a:p>
          <a:p>
            <a:pPr algn="l"/>
            <a:endParaRPr lang="en-US" sz="2800" dirty="0"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607646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00E0E9-B638-47B5-AB29-203D5043A9BB}"/>
              </a:ext>
            </a:extLst>
          </p:cNvPr>
          <p:cNvSpPr txBox="1"/>
          <p:nvPr/>
        </p:nvSpPr>
        <p:spPr>
          <a:xfrm>
            <a:off x="3218986" y="2763644"/>
            <a:ext cx="5754029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 dirty="0" err="1">
                <a:latin typeface="Calibri"/>
                <a:cs typeface="Calibri"/>
              </a:rPr>
              <a:t>Jautājumi</a:t>
            </a:r>
            <a:r>
              <a:rPr lang="en-US" sz="8000" dirty="0">
                <a:latin typeface="Calibri"/>
                <a:cs typeface="Calibri"/>
              </a:rPr>
              <a:t>!</a:t>
            </a:r>
            <a:endParaRPr lang="en-US">
              <a:latin typeface="Calibri"/>
              <a:cs typeface="Calibri"/>
            </a:endParaRPr>
          </a:p>
        </p:txBody>
      </p:sp>
      <p:pic>
        <p:nvPicPr>
          <p:cNvPr id="3" name="Graphic 3" descr="Confused person">
            <a:extLst>
              <a:ext uri="{FF2B5EF4-FFF2-40B4-BE49-F238E27FC236}">
                <a16:creationId xmlns:a16="http://schemas.microsoft.com/office/drawing/2014/main" id="{304575D2-0B78-445F-AA9E-47169A182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80000">
            <a:off x="8770434" y="555702"/>
            <a:ext cx="2317595" cy="2317595"/>
          </a:xfrm>
          <a:prstGeom prst="rect">
            <a:avLst/>
          </a:prstGeom>
        </p:spPr>
      </p:pic>
      <p:pic>
        <p:nvPicPr>
          <p:cNvPr id="4" name="Graphic 3" descr="Confused person">
            <a:extLst>
              <a:ext uri="{FF2B5EF4-FFF2-40B4-BE49-F238E27FC236}">
                <a16:creationId xmlns:a16="http://schemas.microsoft.com/office/drawing/2014/main" id="{68A85438-3732-4552-85DA-87AE624E8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-840000">
            <a:off x="760142" y="462776"/>
            <a:ext cx="2317595" cy="231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39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30B7F4-4C8A-47CB-ABA2-09EC377D4657}"/>
              </a:ext>
            </a:extLst>
          </p:cNvPr>
          <p:cNvSpPr txBox="1"/>
          <p:nvPr/>
        </p:nvSpPr>
        <p:spPr>
          <a:xfrm>
            <a:off x="319669" y="2763644"/>
            <a:ext cx="1155266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 dirty="0" err="1">
                <a:latin typeface="Calibri"/>
                <a:cs typeface="Calibri"/>
              </a:rPr>
              <a:t>Paldies</a:t>
            </a:r>
            <a:r>
              <a:rPr lang="en-US" sz="8000" dirty="0">
                <a:latin typeface="Calibri"/>
                <a:cs typeface="Calibri"/>
              </a:rPr>
              <a:t> par </a:t>
            </a:r>
            <a:r>
              <a:rPr lang="en-US" sz="8000" dirty="0" err="1">
                <a:latin typeface="Calibri"/>
                <a:cs typeface="Calibri"/>
              </a:rPr>
              <a:t>uzmanību</a:t>
            </a:r>
            <a:endParaRPr lang="en-US" sz="8000" dirty="0" err="1"/>
          </a:p>
        </p:txBody>
      </p:sp>
      <p:pic>
        <p:nvPicPr>
          <p:cNvPr id="3" name="Graphic 3" descr="Clapping hands">
            <a:extLst>
              <a:ext uri="{FF2B5EF4-FFF2-40B4-BE49-F238E27FC236}">
                <a16:creationId xmlns:a16="http://schemas.microsoft.com/office/drawing/2014/main" id="{A16E05EE-876F-4FC5-A5C2-57AFBD2F2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-180000">
            <a:off x="8993458" y="695092"/>
            <a:ext cx="1732156" cy="173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4652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Gallery</vt:lpstr>
      <vt:lpstr>Neliela mājaslapas istrāde  Kvalifikācijas Ieguvei Programmēšanas Tehniķis</vt:lpstr>
      <vt:lpstr>Projekta Uzdevumi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463</cp:revision>
  <dcterms:created xsi:type="dcterms:W3CDTF">2020-06-16T20:35:39Z</dcterms:created>
  <dcterms:modified xsi:type="dcterms:W3CDTF">2020-06-17T05:47:56Z</dcterms:modified>
</cp:coreProperties>
</file>