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6" r:id="rId4"/>
    <p:sldId id="261" r:id="rId5"/>
    <p:sldId id="268" r:id="rId6"/>
    <p:sldId id="258" r:id="rId7"/>
    <p:sldId id="260" r:id="rId8"/>
    <p:sldId id="269" r:id="rId9"/>
    <p:sldId id="270" r:id="rId10"/>
    <p:sldId id="262" r:id="rId11"/>
    <p:sldId id="263" r:id="rId12"/>
    <p:sldId id="265" r:id="rId13"/>
    <p:sldId id="271" r:id="rId14"/>
    <p:sldId id="259" r:id="rId15"/>
    <p:sldId id="264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57D66B-8B27-4DEC-A9FD-93F5EEB7E3EB}" v="62" dt="2021-06-13T20:27:00.8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s Vaceris" userId="7d671b6a48c5bbc9" providerId="LiveId" clId="{4657D66B-8B27-4DEC-A9FD-93F5EEB7E3EB}"/>
    <pc:docChg chg="undo redo custSel addSld modSld sldOrd modMainMaster">
      <pc:chgData name="Davis Vaceris" userId="7d671b6a48c5bbc9" providerId="LiveId" clId="{4657D66B-8B27-4DEC-A9FD-93F5EEB7E3EB}" dt="2021-06-13T20:27:48.140" v="741" actId="1076"/>
      <pc:docMkLst>
        <pc:docMk/>
      </pc:docMkLst>
      <pc:sldChg chg="modSp">
        <pc:chgData name="Davis Vaceris" userId="7d671b6a48c5bbc9" providerId="LiveId" clId="{4657D66B-8B27-4DEC-A9FD-93F5EEB7E3EB}" dt="2021-06-13T19:52:38.352" v="347"/>
        <pc:sldMkLst>
          <pc:docMk/>
          <pc:sldMk cId="153136516" sldId="256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153136516" sldId="256"/>
            <ac:spMk id="2" creationId="{9C219EFD-229F-4739-881A-E9D874A2425F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153136516" sldId="256"/>
            <ac:spMk id="3" creationId="{D638FFE0-2899-4DA4-BE13-56BC55D64B98}"/>
          </ac:spMkLst>
        </pc:spChg>
      </pc:sldChg>
      <pc:sldChg chg="modSp mod">
        <pc:chgData name="Davis Vaceris" userId="7d671b6a48c5bbc9" providerId="LiveId" clId="{4657D66B-8B27-4DEC-A9FD-93F5EEB7E3EB}" dt="2021-06-13T19:56:11.831" v="371" actId="207"/>
        <pc:sldMkLst>
          <pc:docMk/>
          <pc:sldMk cId="423216746" sldId="257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423216746" sldId="257"/>
            <ac:spMk id="2" creationId="{9AB05BEE-5323-4488-8B39-A667ACA1C83A}"/>
          </ac:spMkLst>
        </pc:spChg>
        <pc:spChg chg="mod">
          <ac:chgData name="Davis Vaceris" userId="7d671b6a48c5bbc9" providerId="LiveId" clId="{4657D66B-8B27-4DEC-A9FD-93F5EEB7E3EB}" dt="2021-06-13T19:56:11.831" v="371" actId="207"/>
          <ac:spMkLst>
            <pc:docMk/>
            <pc:sldMk cId="423216746" sldId="257"/>
            <ac:spMk id="4" creationId="{F8459E67-F2B0-4665-9E4B-B3D4534A75D9}"/>
          </ac:spMkLst>
        </pc:spChg>
      </pc:sldChg>
      <pc:sldChg chg="modSp mod">
        <pc:chgData name="Davis Vaceris" userId="7d671b6a48c5bbc9" providerId="LiveId" clId="{4657D66B-8B27-4DEC-A9FD-93F5EEB7E3EB}" dt="2021-06-13T20:04:15.814" v="493"/>
        <pc:sldMkLst>
          <pc:docMk/>
          <pc:sldMk cId="3448129918" sldId="258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448129918" sldId="258"/>
            <ac:spMk id="2" creationId="{171474C8-51E9-4643-8A56-14BCC9BAA11E}"/>
          </ac:spMkLst>
        </pc:spChg>
        <pc:spChg chg="mod">
          <ac:chgData name="Davis Vaceris" userId="7d671b6a48c5bbc9" providerId="LiveId" clId="{4657D66B-8B27-4DEC-A9FD-93F5EEB7E3EB}" dt="2021-06-13T20:04:15.814" v="493"/>
          <ac:spMkLst>
            <pc:docMk/>
            <pc:sldMk cId="3448129918" sldId="258"/>
            <ac:spMk id="3" creationId="{F72BCDD9-EE80-4250-9F61-D3E246E5F652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448129918" sldId="258"/>
            <ac:spMk id="4" creationId="{ADD578DD-82AF-4FF6-B413-FDD9E713EADE}"/>
          </ac:spMkLst>
        </pc:spChg>
      </pc:sldChg>
      <pc:sldChg chg="addSp modSp mod">
        <pc:chgData name="Davis Vaceris" userId="7d671b6a48c5bbc9" providerId="LiveId" clId="{4657D66B-8B27-4DEC-A9FD-93F5EEB7E3EB}" dt="2021-06-13T19:52:38.352" v="347"/>
        <pc:sldMkLst>
          <pc:docMk/>
          <pc:sldMk cId="3556279398" sldId="259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556279398" sldId="259"/>
            <ac:spMk id="2" creationId="{8B6FBD65-BE3A-4115-8F0E-AE14B21FE4AD}"/>
          </ac:spMkLst>
        </pc:spChg>
        <pc:spChg chg="mod">
          <ac:chgData name="Davis Vaceris" userId="7d671b6a48c5bbc9" providerId="LiveId" clId="{4657D66B-8B27-4DEC-A9FD-93F5EEB7E3EB}" dt="2021-06-13T18:54:33.433" v="78" actId="1076"/>
          <ac:spMkLst>
            <pc:docMk/>
            <pc:sldMk cId="3556279398" sldId="259"/>
            <ac:spMk id="3" creationId="{0B333B19-239A-4C95-AD04-16EE6F53C2AB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556279398" sldId="259"/>
            <ac:spMk id="4" creationId="{68366252-BD5F-4B8C-95E4-F516CC97C6FC}"/>
          </ac:spMkLst>
        </pc:spChg>
        <pc:spChg chg="add mod">
          <ac:chgData name="Davis Vaceris" userId="7d671b6a48c5bbc9" providerId="LiveId" clId="{4657D66B-8B27-4DEC-A9FD-93F5EEB7E3EB}" dt="2021-06-13T18:51:45.563" v="5"/>
          <ac:spMkLst>
            <pc:docMk/>
            <pc:sldMk cId="3556279398" sldId="259"/>
            <ac:spMk id="5" creationId="{98955FA3-4BE9-47C6-B3C5-29901CC71DAC}"/>
          </ac:spMkLst>
        </pc:spChg>
        <pc:spChg chg="add 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6" creationId="{D7DB4137-B5AB-451B-ADBE-2D9F844BC51F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8" creationId="{43BD0F1B-79CA-4BE2-A22E-B38C2E228684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9" creationId="{EBD60B9D-25FF-4815-90CE-05BD2BD6882A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0" creationId="{A273ACEA-C088-4C68-B6BB-AD2083A5AD53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1" creationId="{3CFC1B02-A862-41FD-B0F6-87AA6AD4845C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2" creationId="{C3A8BE8B-272B-4DA6-8133-BF1F1CFEA7A8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3" creationId="{E821E760-5DB2-4C3C-B284-2E9E3D3FB268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4" creationId="{53D56434-A380-4413-92F4-B1F6B8FF58B4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5" creationId="{264E75DE-E983-4D1D-BA84-CEE13485FC67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6" creationId="{77D47B5C-CAF4-4C13-8AF7-B757CEC805A4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7" creationId="{3214D12E-CFAA-4221-B282-98573B16C47A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8" creationId="{D29E9110-465D-4102-8611-91AFE52098CC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19" creationId="{0A1E0FE9-B906-4D27-B071-E6B518D32219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0" creationId="{61776261-A67E-4FE3-84BC-FFE15686EC9D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1" creationId="{9C23E0DB-6BEB-457C-A362-EA7475CBF9C4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2" creationId="{DBA68756-A512-4F09-9E32-5295AFB0D1F2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3" creationId="{F5FE1DC3-BD1E-4F29-9A79-CF14B02CC246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4" creationId="{F85C3E5E-9084-4E3E-B598-4B809D10AD03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5" creationId="{DB620031-B6CE-414A-B65D-32F8AF76FC83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6" creationId="{A2AD9F83-8FED-44DE-B065-685034185DD5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7" creationId="{5ED647A9-DCEB-4EAB-B59C-845824BE41FB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8" creationId="{0619364A-7C23-4F70-8710-E83DE915867D}"/>
          </ac:spMkLst>
        </pc:spChg>
        <pc:spChg chg="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29" creationId="{424917C2-8E22-40D8-A2BE-078D5EE10C21}"/>
          </ac:spMkLst>
        </pc:spChg>
        <pc:spChg chg="add mod">
          <ac:chgData name="Davis Vaceris" userId="7d671b6a48c5bbc9" providerId="LiveId" clId="{4657D66B-8B27-4DEC-A9FD-93F5EEB7E3EB}" dt="2021-06-13T18:53:48.592" v="37" actId="1076"/>
          <ac:spMkLst>
            <pc:docMk/>
            <pc:sldMk cId="3556279398" sldId="259"/>
            <ac:spMk id="30" creationId="{8D21DFDF-902D-4E6D-9BE0-5C841C1365C9}"/>
          </ac:spMkLst>
        </pc:spChg>
        <pc:grpChg chg="add mod">
          <ac:chgData name="Davis Vaceris" userId="7d671b6a48c5bbc9" providerId="LiveId" clId="{4657D66B-8B27-4DEC-A9FD-93F5EEB7E3EB}" dt="2021-06-13T18:53:48.592" v="37" actId="1076"/>
          <ac:grpSpMkLst>
            <pc:docMk/>
            <pc:sldMk cId="3556279398" sldId="259"/>
            <ac:grpSpMk id="7" creationId="{7C0CE56B-37BC-499E-8D65-03FC2F65563D}"/>
          </ac:grpSpMkLst>
        </pc:grpChg>
      </pc:sldChg>
      <pc:sldChg chg="addSp delSp modSp mod">
        <pc:chgData name="Davis Vaceris" userId="7d671b6a48c5bbc9" providerId="LiveId" clId="{4657D66B-8B27-4DEC-A9FD-93F5EEB7E3EB}" dt="2021-06-13T20:06:01.014" v="515" actId="20577"/>
        <pc:sldMkLst>
          <pc:docMk/>
          <pc:sldMk cId="2464009828" sldId="260"/>
        </pc:sldMkLst>
        <pc:spChg chg="mod">
          <ac:chgData name="Davis Vaceris" userId="7d671b6a48c5bbc9" providerId="LiveId" clId="{4657D66B-8B27-4DEC-A9FD-93F5EEB7E3EB}" dt="2021-06-13T20:06:01.014" v="515" actId="20577"/>
          <ac:spMkLst>
            <pc:docMk/>
            <pc:sldMk cId="2464009828" sldId="260"/>
            <ac:spMk id="2" creationId="{95B08722-AE6E-4176-9463-E64182DD3AE1}"/>
          </ac:spMkLst>
        </pc:spChg>
        <pc:spChg chg="del mod">
          <ac:chgData name="Davis Vaceris" userId="7d671b6a48c5bbc9" providerId="LiveId" clId="{4657D66B-8B27-4DEC-A9FD-93F5EEB7E3EB}" dt="2021-06-13T20:05:36.321" v="494"/>
          <ac:spMkLst>
            <pc:docMk/>
            <pc:sldMk cId="2464009828" sldId="260"/>
            <ac:spMk id="3" creationId="{54D40275-54A9-41E2-BFD0-A4F46C2D0D07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2464009828" sldId="260"/>
            <ac:spMk id="4" creationId="{0F96D20D-C7AC-4B3D-8F78-0BB0AFF2C490}"/>
          </ac:spMkLst>
        </pc:spChg>
        <pc:picChg chg="add mod">
          <ac:chgData name="Davis Vaceris" userId="7d671b6a48c5bbc9" providerId="LiveId" clId="{4657D66B-8B27-4DEC-A9FD-93F5EEB7E3EB}" dt="2021-06-13T20:05:46.950" v="496" actId="1076"/>
          <ac:picMkLst>
            <pc:docMk/>
            <pc:sldMk cId="2464009828" sldId="260"/>
            <ac:picMk id="5" creationId="{278143E4-7F50-43DA-A3EB-2AFE6B2F3210}"/>
          </ac:picMkLst>
        </pc:picChg>
      </pc:sldChg>
      <pc:sldChg chg="modSp mod">
        <pc:chgData name="Davis Vaceris" userId="7d671b6a48c5bbc9" providerId="LiveId" clId="{4657D66B-8B27-4DEC-A9FD-93F5EEB7E3EB}" dt="2021-06-13T20:27:48.140" v="741" actId="1076"/>
        <pc:sldMkLst>
          <pc:docMk/>
          <pc:sldMk cId="3854146211" sldId="261"/>
        </pc:sldMkLst>
        <pc:spChg chg="mod">
          <ac:chgData name="Davis Vaceris" userId="7d671b6a48c5bbc9" providerId="LiveId" clId="{4657D66B-8B27-4DEC-A9FD-93F5EEB7E3EB}" dt="2021-06-13T20:27:48.140" v="741" actId="1076"/>
          <ac:spMkLst>
            <pc:docMk/>
            <pc:sldMk cId="3854146211" sldId="261"/>
            <ac:spMk id="2" creationId="{0A95A791-F872-4129-BECA-7C33A29F0554}"/>
          </ac:spMkLst>
        </pc:spChg>
        <pc:spChg chg="mod">
          <ac:chgData name="Davis Vaceris" userId="7d671b6a48c5bbc9" providerId="LiveId" clId="{4657D66B-8B27-4DEC-A9FD-93F5EEB7E3EB}" dt="2021-06-13T20:01:42.333" v="485" actId="1076"/>
          <ac:spMkLst>
            <pc:docMk/>
            <pc:sldMk cId="3854146211" sldId="261"/>
            <ac:spMk id="3" creationId="{15D46B3B-AC0C-4774-AF2F-DAE98E695AFF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854146211" sldId="261"/>
            <ac:spMk id="4" creationId="{52B4BE90-4F09-4AEB-A96D-F0BBD26D3FD6}"/>
          </ac:spMkLst>
        </pc:spChg>
      </pc:sldChg>
      <pc:sldChg chg="addSp delSp modSp mod ord">
        <pc:chgData name="Davis Vaceris" userId="7d671b6a48c5bbc9" providerId="LiveId" clId="{4657D66B-8B27-4DEC-A9FD-93F5EEB7E3EB}" dt="2021-06-13T20:24:55.530" v="683"/>
        <pc:sldMkLst>
          <pc:docMk/>
          <pc:sldMk cId="3362244960" sldId="262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362244960" sldId="262"/>
            <ac:spMk id="2" creationId="{E144248A-020A-4C51-99A0-16B446336A25}"/>
          </ac:spMkLst>
        </pc:spChg>
        <pc:spChg chg="del mod">
          <ac:chgData name="Davis Vaceris" userId="7d671b6a48c5bbc9" providerId="LiveId" clId="{4657D66B-8B27-4DEC-A9FD-93F5EEB7E3EB}" dt="2021-06-13T20:09:58.388" v="576"/>
          <ac:spMkLst>
            <pc:docMk/>
            <pc:sldMk cId="3362244960" sldId="262"/>
            <ac:spMk id="3" creationId="{1943BC24-AD10-4E4C-97EF-203589F66985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362244960" sldId="262"/>
            <ac:spMk id="4" creationId="{B1821A70-8643-4E11-8F30-D116C2511687}"/>
          </ac:spMkLst>
        </pc:spChg>
        <pc:picChg chg="add mod">
          <ac:chgData name="Davis Vaceris" userId="7d671b6a48c5bbc9" providerId="LiveId" clId="{4657D66B-8B27-4DEC-A9FD-93F5EEB7E3EB}" dt="2021-06-13T20:10:18.531" v="580" actId="1076"/>
          <ac:picMkLst>
            <pc:docMk/>
            <pc:sldMk cId="3362244960" sldId="262"/>
            <ac:picMk id="5" creationId="{B476653A-D99A-40F1-A182-770FE0A4F27A}"/>
          </ac:picMkLst>
        </pc:picChg>
      </pc:sldChg>
      <pc:sldChg chg="addSp delSp modSp mod setBg">
        <pc:chgData name="Davis Vaceris" userId="7d671b6a48c5bbc9" providerId="LiveId" clId="{4657D66B-8B27-4DEC-A9FD-93F5EEB7E3EB}" dt="2021-06-13T20:15:26.827" v="626" actId="1076"/>
        <pc:sldMkLst>
          <pc:docMk/>
          <pc:sldMk cId="3614282301" sldId="263"/>
        </pc:sldMkLst>
        <pc:spChg chg="mod ord">
          <ac:chgData name="Davis Vaceris" userId="7d671b6a48c5bbc9" providerId="LiveId" clId="{4657D66B-8B27-4DEC-A9FD-93F5EEB7E3EB}" dt="2021-06-13T20:15:26.827" v="626" actId="1076"/>
          <ac:spMkLst>
            <pc:docMk/>
            <pc:sldMk cId="3614282301" sldId="263"/>
            <ac:spMk id="2" creationId="{9444F9C3-D380-47BB-80F1-E5697F81CAB2}"/>
          </ac:spMkLst>
        </pc:spChg>
        <pc:spChg chg="del mod">
          <ac:chgData name="Davis Vaceris" userId="7d671b6a48c5bbc9" providerId="LiveId" clId="{4657D66B-8B27-4DEC-A9FD-93F5EEB7E3EB}" dt="2021-06-13T20:13:10.653" v="583"/>
          <ac:spMkLst>
            <pc:docMk/>
            <pc:sldMk cId="3614282301" sldId="263"/>
            <ac:spMk id="3" creationId="{468D527B-A165-4173-A25D-74A401C59648}"/>
          </ac:spMkLst>
        </pc:spChg>
        <pc:spChg chg="mod">
          <ac:chgData name="Davis Vaceris" userId="7d671b6a48c5bbc9" providerId="LiveId" clId="{4657D66B-8B27-4DEC-A9FD-93F5EEB7E3EB}" dt="2021-06-13T20:13:16.047" v="584" actId="26606"/>
          <ac:spMkLst>
            <pc:docMk/>
            <pc:sldMk cId="3614282301" sldId="263"/>
            <ac:spMk id="4" creationId="{95FBDE99-9B1F-4B4D-9689-49E05BE7F94B}"/>
          </ac:spMkLst>
        </pc:spChg>
        <pc:spChg chg="add mod ord">
          <ac:chgData name="Davis Vaceris" userId="7d671b6a48c5bbc9" providerId="LiveId" clId="{4657D66B-8B27-4DEC-A9FD-93F5EEB7E3EB}" dt="2021-06-13T20:15:13.566" v="623" actId="171"/>
          <ac:spMkLst>
            <pc:docMk/>
            <pc:sldMk cId="3614282301" sldId="263"/>
            <ac:spMk id="6" creationId="{93E0E32C-1E58-48B8-BDAE-F38F6285D85F}"/>
          </ac:spMkLst>
        </pc:spChg>
        <pc:spChg chg="add">
          <ac:chgData name="Davis Vaceris" userId="7d671b6a48c5bbc9" providerId="LiveId" clId="{4657D66B-8B27-4DEC-A9FD-93F5EEB7E3EB}" dt="2021-06-13T20:13:16.047" v="584" actId="26606"/>
          <ac:spMkLst>
            <pc:docMk/>
            <pc:sldMk cId="3614282301" sldId="263"/>
            <ac:spMk id="10" creationId="{73DE2CFE-42F2-48F0-8706-5264E012B10C}"/>
          </ac:spMkLst>
        </pc:spChg>
        <pc:graphicFrameChg chg="add mod ord modGraphic">
          <ac:chgData name="Davis Vaceris" userId="7d671b6a48c5bbc9" providerId="LiveId" clId="{4657D66B-8B27-4DEC-A9FD-93F5EEB7E3EB}" dt="2021-06-13T20:15:24.268" v="625" actId="1076"/>
          <ac:graphicFrameMkLst>
            <pc:docMk/>
            <pc:sldMk cId="3614282301" sldId="263"/>
            <ac:graphicFrameMk id="5" creationId="{7A4FF444-9431-4A19-8BB1-22354C4C3E87}"/>
          </ac:graphicFrameMkLst>
        </pc:graphicFrameChg>
      </pc:sldChg>
      <pc:sldChg chg="modSp mod">
        <pc:chgData name="Davis Vaceris" userId="7d671b6a48c5bbc9" providerId="LiveId" clId="{4657D66B-8B27-4DEC-A9FD-93F5EEB7E3EB}" dt="2021-06-13T20:26:33.958" v="718" actId="1076"/>
        <pc:sldMkLst>
          <pc:docMk/>
          <pc:sldMk cId="3871278948" sldId="264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871278948" sldId="264"/>
            <ac:spMk id="2" creationId="{D19B71A1-09F9-477F-B69A-6F24ED51A235}"/>
          </ac:spMkLst>
        </pc:spChg>
        <pc:spChg chg="mod">
          <ac:chgData name="Davis Vaceris" userId="7d671b6a48c5bbc9" providerId="LiveId" clId="{4657D66B-8B27-4DEC-A9FD-93F5EEB7E3EB}" dt="2021-06-13T20:26:33.958" v="718" actId="1076"/>
          <ac:spMkLst>
            <pc:docMk/>
            <pc:sldMk cId="3871278948" sldId="264"/>
            <ac:spMk id="3" creationId="{DF7CCF2A-99B9-4A8C-ABD6-C3EC7724CD0B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3871278948" sldId="264"/>
            <ac:spMk id="4" creationId="{20F64B85-1627-43EC-9087-B9E0F48665D3}"/>
          </ac:spMkLst>
        </pc:spChg>
      </pc:sldChg>
      <pc:sldChg chg="addSp delSp modSp mod">
        <pc:chgData name="Davis Vaceris" userId="7d671b6a48c5bbc9" providerId="LiveId" clId="{4657D66B-8B27-4DEC-A9FD-93F5EEB7E3EB}" dt="2021-06-13T20:26:21.708" v="717" actId="208"/>
        <pc:sldMkLst>
          <pc:docMk/>
          <pc:sldMk cId="415028972" sldId="265"/>
        </pc:sldMkLst>
        <pc:spChg chg="mod">
          <ac:chgData name="Davis Vaceris" userId="7d671b6a48c5bbc9" providerId="LiveId" clId="{4657D66B-8B27-4DEC-A9FD-93F5EEB7E3EB}" dt="2021-06-13T20:25:47.920" v="708" actId="20577"/>
          <ac:spMkLst>
            <pc:docMk/>
            <pc:sldMk cId="415028972" sldId="265"/>
            <ac:spMk id="2" creationId="{575B1BE2-17CA-4202-8582-22484BF7EC9D}"/>
          </ac:spMkLst>
        </pc:spChg>
        <pc:spChg chg="del mod">
          <ac:chgData name="Davis Vaceris" userId="7d671b6a48c5bbc9" providerId="LiveId" clId="{4657D66B-8B27-4DEC-A9FD-93F5EEB7E3EB}" dt="2021-06-13T20:25:49.983" v="709"/>
          <ac:spMkLst>
            <pc:docMk/>
            <pc:sldMk cId="415028972" sldId="265"/>
            <ac:spMk id="3" creationId="{3433392D-A444-4C3F-8E01-5522DFC59FBE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415028972" sldId="265"/>
            <ac:spMk id="4" creationId="{C9F8D256-29E0-458E-85A3-1B6E13A8FA22}"/>
          </ac:spMkLst>
        </pc:spChg>
        <pc:picChg chg="add mod">
          <ac:chgData name="Davis Vaceris" userId="7d671b6a48c5bbc9" providerId="LiveId" clId="{4657D66B-8B27-4DEC-A9FD-93F5EEB7E3EB}" dt="2021-06-13T20:26:21.708" v="717" actId="208"/>
          <ac:picMkLst>
            <pc:docMk/>
            <pc:sldMk cId="415028972" sldId="265"/>
            <ac:picMk id="5" creationId="{82D71918-2A07-4D37-AFF3-7DED1FBC2A7B}"/>
          </ac:picMkLst>
        </pc:picChg>
      </pc:sldChg>
      <pc:sldChg chg="modSp mod">
        <pc:chgData name="Davis Vaceris" userId="7d671b6a48c5bbc9" providerId="LiveId" clId="{4657D66B-8B27-4DEC-A9FD-93F5EEB7E3EB}" dt="2021-06-13T19:56:17.080" v="372" actId="207"/>
        <pc:sldMkLst>
          <pc:docMk/>
          <pc:sldMk cId="1676197263" sldId="266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1676197263" sldId="266"/>
            <ac:spMk id="2" creationId="{DC701AD7-A500-4CD3-9593-EA766E14E28D}"/>
          </ac:spMkLst>
        </pc:spChg>
        <pc:spChg chg="mod">
          <ac:chgData name="Davis Vaceris" userId="7d671b6a48c5bbc9" providerId="LiveId" clId="{4657D66B-8B27-4DEC-A9FD-93F5EEB7E3EB}" dt="2021-06-13T19:52:38.352" v="347"/>
          <ac:spMkLst>
            <pc:docMk/>
            <pc:sldMk cId="1676197263" sldId="266"/>
            <ac:spMk id="3" creationId="{67948997-F243-4F0C-8C32-DDA352D2935D}"/>
          </ac:spMkLst>
        </pc:spChg>
        <pc:spChg chg="mod">
          <ac:chgData name="Davis Vaceris" userId="7d671b6a48c5bbc9" providerId="LiveId" clId="{4657D66B-8B27-4DEC-A9FD-93F5EEB7E3EB}" dt="2021-06-13T19:56:17.080" v="372" actId="207"/>
          <ac:spMkLst>
            <pc:docMk/>
            <pc:sldMk cId="1676197263" sldId="266"/>
            <ac:spMk id="4" creationId="{3ECEDB8D-ADD7-4DFF-B7B8-9E591C759B73}"/>
          </ac:spMkLst>
        </pc:spChg>
      </pc:sldChg>
      <pc:sldChg chg="modSp">
        <pc:chgData name="Davis Vaceris" userId="7d671b6a48c5bbc9" providerId="LiveId" clId="{4657D66B-8B27-4DEC-A9FD-93F5EEB7E3EB}" dt="2021-06-13T19:52:38.352" v="347"/>
        <pc:sldMkLst>
          <pc:docMk/>
          <pc:sldMk cId="2835403005" sldId="267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2835403005" sldId="267"/>
            <ac:spMk id="3" creationId="{DB4B89E2-9D37-454C-AD5B-5A0B3545E5EB}"/>
          </ac:spMkLst>
        </pc:spChg>
      </pc:sldChg>
      <pc:sldChg chg="addSp delSp modSp mod">
        <pc:chgData name="Davis Vaceris" userId="7d671b6a48c5bbc9" providerId="LiveId" clId="{4657D66B-8B27-4DEC-A9FD-93F5EEB7E3EB}" dt="2021-06-13T19:58:35.288" v="388" actId="1076"/>
        <pc:sldMkLst>
          <pc:docMk/>
          <pc:sldMk cId="945318878" sldId="268"/>
        </pc:sldMkLst>
        <pc:spChg chg="mod">
          <ac:chgData name="Davis Vaceris" userId="7d671b6a48c5bbc9" providerId="LiveId" clId="{4657D66B-8B27-4DEC-A9FD-93F5EEB7E3EB}" dt="2021-06-13T19:52:38.352" v="347"/>
          <ac:spMkLst>
            <pc:docMk/>
            <pc:sldMk cId="945318878" sldId="268"/>
            <ac:spMk id="2" creationId="{61021385-2355-41BC-85F5-BBC0AAB51A7D}"/>
          </ac:spMkLst>
        </pc:spChg>
        <pc:spChg chg="del">
          <ac:chgData name="Davis Vaceris" userId="7d671b6a48c5bbc9" providerId="LiveId" clId="{4657D66B-8B27-4DEC-A9FD-93F5EEB7E3EB}" dt="2021-06-13T19:36:26.403" v="84" actId="478"/>
          <ac:spMkLst>
            <pc:docMk/>
            <pc:sldMk cId="945318878" sldId="268"/>
            <ac:spMk id="3" creationId="{658B21CE-FC3F-487E-A10B-50FE7737D730}"/>
          </ac:spMkLst>
        </pc:spChg>
        <pc:spChg chg="mod">
          <ac:chgData name="Davis Vaceris" userId="7d671b6a48c5bbc9" providerId="LiveId" clId="{4657D66B-8B27-4DEC-A9FD-93F5EEB7E3EB}" dt="2021-06-13T19:58:31.614" v="387" actId="1076"/>
          <ac:spMkLst>
            <pc:docMk/>
            <pc:sldMk cId="945318878" sldId="268"/>
            <ac:spMk id="4" creationId="{55BC837D-4915-4485-B4E1-4C9A2D8DC4E4}"/>
          </ac:spMkLst>
        </pc:spChg>
        <pc:spChg chg="add del mod">
          <ac:chgData name="Davis Vaceris" userId="7d671b6a48c5bbc9" providerId="LiveId" clId="{4657D66B-8B27-4DEC-A9FD-93F5EEB7E3EB}" dt="2021-06-13T19:36:29.199" v="86" actId="478"/>
          <ac:spMkLst>
            <pc:docMk/>
            <pc:sldMk cId="945318878" sldId="268"/>
            <ac:spMk id="8" creationId="{B6310F53-E6D4-4237-825A-C9414F60ABB5}"/>
          </ac:spMkLst>
        </pc:spChg>
        <pc:picChg chg="add mod">
          <ac:chgData name="Davis Vaceris" userId="7d671b6a48c5bbc9" providerId="LiveId" clId="{4657D66B-8B27-4DEC-A9FD-93F5EEB7E3EB}" dt="2021-06-13T19:58:35.288" v="388" actId="1076"/>
          <ac:picMkLst>
            <pc:docMk/>
            <pc:sldMk cId="945318878" sldId="268"/>
            <ac:picMk id="6" creationId="{374E9D2F-6E31-4581-937D-FF834ACC4136}"/>
          </ac:picMkLst>
        </pc:picChg>
      </pc:sldChg>
      <pc:sldChg chg="addSp delSp modSp new mod">
        <pc:chgData name="Davis Vaceris" userId="7d671b6a48c5bbc9" providerId="LiveId" clId="{4657D66B-8B27-4DEC-A9FD-93F5EEB7E3EB}" dt="2021-06-13T20:09:20.242" v="575" actId="403"/>
        <pc:sldMkLst>
          <pc:docMk/>
          <pc:sldMk cId="1705214551" sldId="269"/>
        </pc:sldMkLst>
        <pc:spChg chg="mod">
          <ac:chgData name="Davis Vaceris" userId="7d671b6a48c5bbc9" providerId="LiveId" clId="{4657D66B-8B27-4DEC-A9FD-93F5EEB7E3EB}" dt="2021-06-13T20:08:17.198" v="551" actId="20577"/>
          <ac:spMkLst>
            <pc:docMk/>
            <pc:sldMk cId="1705214551" sldId="269"/>
            <ac:spMk id="2" creationId="{72F04BCA-94BA-436A-8620-92C20F7C8AAB}"/>
          </ac:spMkLst>
        </pc:spChg>
        <pc:spChg chg="add del">
          <ac:chgData name="Davis Vaceris" userId="7d671b6a48c5bbc9" providerId="LiveId" clId="{4657D66B-8B27-4DEC-A9FD-93F5EEB7E3EB}" dt="2021-06-13T20:08:24.202" v="553" actId="22"/>
          <ac:spMkLst>
            <pc:docMk/>
            <pc:sldMk cId="1705214551" sldId="269"/>
            <ac:spMk id="5" creationId="{C5A83CC4-083C-430D-9800-BF653BC92E28}"/>
          </ac:spMkLst>
        </pc:spChg>
        <pc:spChg chg="add mod">
          <ac:chgData name="Davis Vaceris" userId="7d671b6a48c5bbc9" providerId="LiveId" clId="{4657D66B-8B27-4DEC-A9FD-93F5EEB7E3EB}" dt="2021-06-13T20:08:30.352" v="555"/>
          <ac:spMkLst>
            <pc:docMk/>
            <pc:sldMk cId="1705214551" sldId="269"/>
            <ac:spMk id="6" creationId="{2EEBEF26-0B98-42F3-A5AD-96E3EB989711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8" creationId="{8256052F-2134-420E-BFFB-9C8B9C4E2DC4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12" creationId="{C2F98EE9-F751-40FE-B47C-C933976F29A0}"/>
          </ac:spMkLst>
        </pc:spChg>
        <pc:spChg chg="add mod">
          <ac:chgData name="Davis Vaceris" userId="7d671b6a48c5bbc9" providerId="LiveId" clId="{4657D66B-8B27-4DEC-A9FD-93F5EEB7E3EB}" dt="2021-06-13T20:09:04.869" v="569" actId="403"/>
          <ac:spMkLst>
            <pc:docMk/>
            <pc:sldMk cId="1705214551" sldId="269"/>
            <ac:spMk id="13" creationId="{C4D5858F-E97C-42CE-8FFA-1CEA4E0A0F67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14" creationId="{9CD0FA5C-415B-48BE-B8A1-805184559F6B}"/>
          </ac:spMkLst>
        </pc:spChg>
        <pc:spChg chg="add mod">
          <ac:chgData name="Davis Vaceris" userId="7d671b6a48c5bbc9" providerId="LiveId" clId="{4657D66B-8B27-4DEC-A9FD-93F5EEB7E3EB}" dt="2021-06-13T20:09:09.570" v="571" actId="403"/>
          <ac:spMkLst>
            <pc:docMk/>
            <pc:sldMk cId="1705214551" sldId="269"/>
            <ac:spMk id="19" creationId="{558EE4DD-D557-4C14-ABC9-187DCB63A6D0}"/>
          </ac:spMkLst>
        </pc:spChg>
        <pc:spChg chg="add mod">
          <ac:chgData name="Davis Vaceris" userId="7d671b6a48c5bbc9" providerId="LiveId" clId="{4657D66B-8B27-4DEC-A9FD-93F5EEB7E3EB}" dt="2021-06-13T20:09:07.411" v="570" actId="403"/>
          <ac:spMkLst>
            <pc:docMk/>
            <pc:sldMk cId="1705214551" sldId="269"/>
            <ac:spMk id="20" creationId="{70394AB1-38D8-4082-ADE5-5DFD9B17C6AD}"/>
          </ac:spMkLst>
        </pc:spChg>
        <pc:spChg chg="add mod">
          <ac:chgData name="Davis Vaceris" userId="7d671b6a48c5bbc9" providerId="LiveId" clId="{4657D66B-8B27-4DEC-A9FD-93F5EEB7E3EB}" dt="2021-06-13T20:09:13.155" v="572" actId="403"/>
          <ac:spMkLst>
            <pc:docMk/>
            <pc:sldMk cId="1705214551" sldId="269"/>
            <ac:spMk id="21" creationId="{E343F2F9-0BA5-449C-BDD2-90CC5D0B9BDA}"/>
          </ac:spMkLst>
        </pc:spChg>
        <pc:spChg chg="add mod">
          <ac:chgData name="Davis Vaceris" userId="7d671b6a48c5bbc9" providerId="LiveId" clId="{4657D66B-8B27-4DEC-A9FD-93F5EEB7E3EB}" dt="2021-06-13T20:09:15.433" v="573" actId="403"/>
          <ac:spMkLst>
            <pc:docMk/>
            <pc:sldMk cId="1705214551" sldId="269"/>
            <ac:spMk id="22" creationId="{E64D8556-535D-46D3-8A58-44D251BD0AA4}"/>
          </ac:spMkLst>
        </pc:spChg>
        <pc:spChg chg="add mod">
          <ac:chgData name="Davis Vaceris" userId="7d671b6a48c5bbc9" providerId="LiveId" clId="{4657D66B-8B27-4DEC-A9FD-93F5EEB7E3EB}" dt="2021-06-13T20:09:17.420" v="574" actId="403"/>
          <ac:spMkLst>
            <pc:docMk/>
            <pc:sldMk cId="1705214551" sldId="269"/>
            <ac:spMk id="23" creationId="{79B07176-E926-47D5-B1E3-B66A4D53F05C}"/>
          </ac:spMkLst>
        </pc:spChg>
        <pc:spChg chg="add mod">
          <ac:chgData name="Davis Vaceris" userId="7d671b6a48c5bbc9" providerId="LiveId" clId="{4657D66B-8B27-4DEC-A9FD-93F5EEB7E3EB}" dt="2021-06-13T20:09:20.242" v="575" actId="403"/>
          <ac:spMkLst>
            <pc:docMk/>
            <pc:sldMk cId="1705214551" sldId="269"/>
            <ac:spMk id="24" creationId="{97FD2530-A3B5-48E3-90F5-3E52BC7C0CBA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25" creationId="{13734F4A-2DAC-4C51-8D46-D14C23938831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28" creationId="{301D1118-DE8C-44EB-A5B3-4DE2A54DEDDB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31" creationId="{CEF651CF-61B7-4635-ADCC-F0366EE4BA95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34" creationId="{3B0C6AE2-30F9-4028-BE1B-2B6DBD45812B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37" creationId="{0E4DA0F4-7563-415F-BFCD-C11BC84AD997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40" creationId="{1EDA35B9-36AB-45C9-9CF9-F5214D170EC5}"/>
          </ac:spMkLst>
        </pc:spChg>
        <pc:spChg chg="add mod">
          <ac:chgData name="Davis Vaceris" userId="7d671b6a48c5bbc9" providerId="LiveId" clId="{4657D66B-8B27-4DEC-A9FD-93F5EEB7E3EB}" dt="2021-06-13T20:08:57.553" v="567" actId="403"/>
          <ac:spMkLst>
            <pc:docMk/>
            <pc:sldMk cId="1705214551" sldId="269"/>
            <ac:spMk id="43" creationId="{9E7C7F7A-16C3-4367-9696-6573D46E85B5}"/>
          </ac:spMkLst>
        </pc:spChg>
        <pc:grpChg chg="add mod">
          <ac:chgData name="Davis Vaceris" userId="7d671b6a48c5bbc9" providerId="LiveId" clId="{4657D66B-8B27-4DEC-A9FD-93F5EEB7E3EB}" dt="2021-06-13T20:08:51.450" v="561" actId="1076"/>
          <ac:grpSpMkLst>
            <pc:docMk/>
            <pc:sldMk cId="1705214551" sldId="269"/>
            <ac:grpSpMk id="7" creationId="{16DC6E7F-C65A-4904-AB37-510713E38394}"/>
          </ac:grpSpMkLst>
        </pc:grpChg>
        <pc:grpChg chg="add mod">
          <ac:chgData name="Davis Vaceris" userId="7d671b6a48c5bbc9" providerId="LiveId" clId="{4657D66B-8B27-4DEC-A9FD-93F5EEB7E3EB}" dt="2021-06-13T20:08:39.044" v="556"/>
          <ac:grpSpMkLst>
            <pc:docMk/>
            <pc:sldMk cId="1705214551" sldId="269"/>
            <ac:grpSpMk id="9" creationId="{9796C05C-F299-4D6D-BF75-9156D2B5CA75}"/>
          </ac:grpSpMkLst>
        </pc:grpChg>
        <pc:grpChg chg="add mod">
          <ac:chgData name="Davis Vaceris" userId="7d671b6a48c5bbc9" providerId="LiveId" clId="{4657D66B-8B27-4DEC-A9FD-93F5EEB7E3EB}" dt="2021-06-13T20:08:39.044" v="556"/>
          <ac:grpSpMkLst>
            <pc:docMk/>
            <pc:sldMk cId="1705214551" sldId="269"/>
            <ac:grpSpMk id="10" creationId="{E394B843-0FDD-47E2-AF2A-3E2BD7C5A0DB}"/>
          </ac:grpSpMkLst>
        </pc:grpChg>
        <pc:grpChg chg="add mod">
          <ac:chgData name="Davis Vaceris" userId="7d671b6a48c5bbc9" providerId="LiveId" clId="{4657D66B-8B27-4DEC-A9FD-93F5EEB7E3EB}" dt="2021-06-13T20:08:39.044" v="556"/>
          <ac:grpSpMkLst>
            <pc:docMk/>
            <pc:sldMk cId="1705214551" sldId="269"/>
            <ac:grpSpMk id="11" creationId="{71F5CD2D-7FA3-48A8-8B7C-A5EAE39499E8}"/>
          </ac:grpSpMkLst>
        </pc:grpChg>
        <pc:grpChg chg="add mod">
          <ac:chgData name="Davis Vaceris" userId="7d671b6a48c5bbc9" providerId="LiveId" clId="{4657D66B-8B27-4DEC-A9FD-93F5EEB7E3EB}" dt="2021-06-13T20:08:39.044" v="556"/>
          <ac:grpSpMkLst>
            <pc:docMk/>
            <pc:sldMk cId="1705214551" sldId="269"/>
            <ac:grpSpMk id="15" creationId="{32756F97-199F-434A-861F-5CDA9D05A578}"/>
          </ac:grpSpMkLst>
        </pc:grpChg>
        <pc:grpChg chg="add mod">
          <ac:chgData name="Davis Vaceris" userId="7d671b6a48c5bbc9" providerId="LiveId" clId="{4657D66B-8B27-4DEC-A9FD-93F5EEB7E3EB}" dt="2021-06-13T20:08:39.044" v="556"/>
          <ac:grpSpMkLst>
            <pc:docMk/>
            <pc:sldMk cId="1705214551" sldId="269"/>
            <ac:grpSpMk id="16" creationId="{1B4257DD-A765-4CDF-9DA1-1E239317D8C1}"/>
          </ac:grpSpMkLst>
        </pc:grpChg>
        <pc:grpChg chg="add mod">
          <ac:chgData name="Davis Vaceris" userId="7d671b6a48c5bbc9" providerId="LiveId" clId="{4657D66B-8B27-4DEC-A9FD-93F5EEB7E3EB}" dt="2021-06-13T20:08:39.044" v="556"/>
          <ac:grpSpMkLst>
            <pc:docMk/>
            <pc:sldMk cId="1705214551" sldId="269"/>
            <ac:grpSpMk id="17" creationId="{58321E66-00C4-40D4-A783-079853D61DDA}"/>
          </ac:grpSpMkLst>
        </pc:grpChg>
        <pc:grpChg chg="add mod">
          <ac:chgData name="Davis Vaceris" userId="7d671b6a48c5bbc9" providerId="LiveId" clId="{4657D66B-8B27-4DEC-A9FD-93F5EEB7E3EB}" dt="2021-06-13T20:08:39.044" v="556"/>
          <ac:grpSpMkLst>
            <pc:docMk/>
            <pc:sldMk cId="1705214551" sldId="269"/>
            <ac:grpSpMk id="18" creationId="{B2EB4E40-2D0C-4346-9B24-D20E6AA7E899}"/>
          </ac:grpSpMkLst>
        </pc:grp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26" creationId="{A87F89A6-A55C-4E8C-AD0C-0A96F227CDDB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27" creationId="{F2979BFD-7545-4D06-895B-AB88D1B21B9C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29" creationId="{9116D7DF-E916-4336-94D4-83051B00ADFE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30" creationId="{488C99D6-C19E-4E0D-B9E0-D401AB416CCF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32" creationId="{176EFC17-A083-4684-A3ED-E0CEBADB9C26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33" creationId="{CEB067BE-521F-40A4-8394-086A008DDE65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35" creationId="{EB064482-B83B-47B6-9E97-137C99872FC8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36" creationId="{29F674DB-A4E8-417A-84AB-8777C8022656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38" creationId="{405A55D7-A7A9-4311-9795-DF00C0FEB048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39" creationId="{0A59F200-B458-48EC-8023-B0BE8B18F43C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41" creationId="{CEC1AB34-AA94-4FE6-A0CF-91158084AEE5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42" creationId="{9BCC1658-3A54-4815-81B9-C4AF10021CCB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44" creationId="{3715B645-BD47-47A1-AEAF-1BF2EB3AED24}"/>
          </ac:cxnSpMkLst>
        </pc:cxnChg>
        <pc:cxnChg chg="add mod">
          <ac:chgData name="Davis Vaceris" userId="7d671b6a48c5bbc9" providerId="LiveId" clId="{4657D66B-8B27-4DEC-A9FD-93F5EEB7E3EB}" dt="2021-06-13T20:08:39.044" v="556"/>
          <ac:cxnSpMkLst>
            <pc:docMk/>
            <pc:sldMk cId="1705214551" sldId="269"/>
            <ac:cxnSpMk id="45" creationId="{9A40C88A-68C7-4908-9FAA-B62B0630BF66}"/>
          </ac:cxnSpMkLst>
        </pc:cxnChg>
      </pc:sldChg>
      <pc:sldChg chg="addSp modSp new mod">
        <pc:chgData name="Davis Vaceris" userId="7d671b6a48c5bbc9" providerId="LiveId" clId="{4657D66B-8B27-4DEC-A9FD-93F5EEB7E3EB}" dt="2021-06-13T20:24:47.858" v="681" actId="20577"/>
        <pc:sldMkLst>
          <pc:docMk/>
          <pc:sldMk cId="1298555905" sldId="270"/>
        </pc:sldMkLst>
        <pc:spChg chg="mod">
          <ac:chgData name="Davis Vaceris" userId="7d671b6a48c5bbc9" providerId="LiveId" clId="{4657D66B-8B27-4DEC-A9FD-93F5EEB7E3EB}" dt="2021-06-13T20:15:47.914" v="650" actId="20577"/>
          <ac:spMkLst>
            <pc:docMk/>
            <pc:sldMk cId="1298555905" sldId="270"/>
            <ac:spMk id="2" creationId="{1622F474-5D25-4F65-9309-7EA12908C3D1}"/>
          </ac:spMkLst>
        </pc:spChg>
        <pc:spChg chg="add mod">
          <ac:chgData name="Davis Vaceris" userId="7d671b6a48c5bbc9" providerId="LiveId" clId="{4657D66B-8B27-4DEC-A9FD-93F5EEB7E3EB}" dt="2021-06-13T20:24:47.858" v="681" actId="20577"/>
          <ac:spMkLst>
            <pc:docMk/>
            <pc:sldMk cId="1298555905" sldId="270"/>
            <ac:spMk id="4" creationId="{F7C73C6A-E4ED-4408-B572-15384AD73556}"/>
          </ac:spMkLst>
        </pc:spChg>
      </pc:sldChg>
      <pc:sldChg chg="addSp delSp modSp new mod">
        <pc:chgData name="Davis Vaceris" userId="7d671b6a48c5bbc9" providerId="LiveId" clId="{4657D66B-8B27-4DEC-A9FD-93F5EEB7E3EB}" dt="2021-06-13T20:27:32.769" v="740" actId="208"/>
        <pc:sldMkLst>
          <pc:docMk/>
          <pc:sldMk cId="3120865848" sldId="271"/>
        </pc:sldMkLst>
        <pc:spChg chg="mod">
          <ac:chgData name="Davis Vaceris" userId="7d671b6a48c5bbc9" providerId="LiveId" clId="{4657D66B-8B27-4DEC-A9FD-93F5EEB7E3EB}" dt="2021-06-13T20:26:52.732" v="730" actId="20577"/>
          <ac:spMkLst>
            <pc:docMk/>
            <pc:sldMk cId="3120865848" sldId="271"/>
            <ac:spMk id="2" creationId="{77607AAC-27A3-4A0E-A243-8C196455A2F6}"/>
          </ac:spMkLst>
        </pc:spChg>
        <pc:spChg chg="del">
          <ac:chgData name="Davis Vaceris" userId="7d671b6a48c5bbc9" providerId="LiveId" clId="{4657D66B-8B27-4DEC-A9FD-93F5EEB7E3EB}" dt="2021-06-13T20:27:00.888" v="731"/>
          <ac:spMkLst>
            <pc:docMk/>
            <pc:sldMk cId="3120865848" sldId="271"/>
            <ac:spMk id="3" creationId="{39614FA7-26B9-4214-A2D1-DA8BE8B1F154}"/>
          </ac:spMkLst>
        </pc:spChg>
        <pc:picChg chg="add mod">
          <ac:chgData name="Davis Vaceris" userId="7d671b6a48c5bbc9" providerId="LiveId" clId="{4657D66B-8B27-4DEC-A9FD-93F5EEB7E3EB}" dt="2021-06-13T20:27:32.769" v="740" actId="208"/>
          <ac:picMkLst>
            <pc:docMk/>
            <pc:sldMk cId="3120865848" sldId="271"/>
            <ac:picMk id="5" creationId="{AD26BC7F-5B68-48A8-92D7-33A05481395E}"/>
          </ac:picMkLst>
        </pc:picChg>
      </pc:sldChg>
      <pc:sldMasterChg chg="addSldLayout delSldLayout modSldLayout">
        <pc:chgData name="Davis Vaceris" userId="7d671b6a48c5bbc9" providerId="LiveId" clId="{4657D66B-8B27-4DEC-A9FD-93F5EEB7E3EB}" dt="2021-06-13T19:57:53.492" v="385" actId="478"/>
        <pc:sldMasterMkLst>
          <pc:docMk/>
          <pc:sldMasterMk cId="4071495282" sldId="2147483648"/>
        </pc:sldMasterMkLst>
        <pc:sldLayoutChg chg="addSp delSp modSp mod">
          <pc:chgData name="Davis Vaceris" userId="7d671b6a48c5bbc9" providerId="LiveId" clId="{4657D66B-8B27-4DEC-A9FD-93F5EEB7E3EB}" dt="2021-06-13T19:57:53.492" v="385" actId="478"/>
          <pc:sldLayoutMkLst>
            <pc:docMk/>
            <pc:sldMasterMk cId="4071495282" sldId="2147483648"/>
            <pc:sldLayoutMk cId="2039731374" sldId="2147483650"/>
          </pc:sldLayoutMkLst>
          <pc:spChg chg="mod">
            <ac:chgData name="Davis Vaceris" userId="7d671b6a48c5bbc9" providerId="LiveId" clId="{4657D66B-8B27-4DEC-A9FD-93F5EEB7E3EB}" dt="2021-06-13T19:57:27.961" v="379" actId="113"/>
            <ac:spMkLst>
              <pc:docMk/>
              <pc:sldMasterMk cId="4071495282" sldId="2147483648"/>
              <pc:sldLayoutMk cId="2039731374" sldId="2147483650"/>
              <ac:spMk id="6" creationId="{D3BABA26-17F3-4623-B050-75F4F25186BB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8" creationId="{E2B98CC8-091C-4D8B-83F7-BF5EB704661D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9" creationId="{EAFD5EF5-F854-4103-AAAC-101093B4928D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0" creationId="{E44410CE-F846-4CA4-85E2-B2BF1BE53980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1" creationId="{40F59C89-C602-4E1F-BF7D-05625EBC550D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2" creationId="{8A477261-76BB-4136-8446-7265E1590596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3" creationId="{F9AC2DDC-975F-431C-B955-607BA9134184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4" creationId="{1A1123CD-9B86-44B5-9152-6D548A12C503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5" creationId="{68F7EA91-36DB-4AFB-9409-EA256B71A286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6" creationId="{55ACA28B-4D79-4B48-9D16-A47D18EBAAAD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7" creationId="{E6E71BF2-76B2-4C16-8C13-B9E606A924B4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8" creationId="{36D32C4B-55FC-4988-B8E4-833D5638F152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19" creationId="{66026F1A-81DF-4C6E-A552-01971502302D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0" creationId="{80AF2D49-A344-4C92-8DF3-B9EF3B2F459A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1" creationId="{4A904ED0-CA72-4419-9EB6-1BFD8CD002B8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2" creationId="{274D2930-344B-40FD-A531-6537E61827F5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3" creationId="{0CBF6FB9-CA90-4B1A-A5FF-C712BE30FCA4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4" creationId="{149295EE-4B4E-44A2-961A-402733643B6E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5" creationId="{6593034C-3293-4F03-A8C9-556D324A6F16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6" creationId="{0F4AAF28-8661-42AC-A269-462BE0731295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7" creationId="{AEA7BA4A-7179-4087-AA95-FC42D0EDF07B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8" creationId="{F3EBED21-BB7B-452C-8AB9-196BBE5711BC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29" creationId="{16F296AF-9B60-4091-9176-9E063965571C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30" creationId="{ADA92982-AA3F-4334-A20E-19B91B43320C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31" creationId="{4FBD6F2A-6F0B-4B1C-8D20-32594E320A7D}"/>
            </ac:spMkLst>
          </pc:spChg>
          <pc:spChg chg="mod">
            <ac:chgData name="Davis Vaceris" userId="7d671b6a48c5bbc9" providerId="LiveId" clId="{4657D66B-8B27-4DEC-A9FD-93F5EEB7E3EB}" dt="2021-06-13T19:53:14.762" v="348"/>
            <ac:spMkLst>
              <pc:docMk/>
              <pc:sldMasterMk cId="4071495282" sldId="2147483648"/>
              <pc:sldLayoutMk cId="2039731374" sldId="2147483650"/>
              <ac:spMk id="32" creationId="{BA1DB1AA-CCDF-4C59-88E2-EE150F2DF306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34" creationId="{D60B9726-C880-490D-86F1-98E7C8B8BD1B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35" creationId="{B5C50158-699B-4164-BB33-BAAA22772B23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36" creationId="{14303B32-6A73-468C-916C-888E60B9EBAD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37" creationId="{90B365CD-951E-4F1A-A3E3-CC9BB140524D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38" creationId="{7BDA9201-136F-4E1A-AAD5-2E302F2D92FB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39" creationId="{890B3952-BE1F-4D27-B9DD-809B40C36F0A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0" creationId="{30EDECB0-797F-4147-9178-C98BEA49EFEB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1" creationId="{0340C666-FA03-4753-B26B-567CA8DD5192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2" creationId="{691B5D39-920C-4C89-95B1-8ACF893CE0F9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3" creationId="{C6CAA8F2-75D8-450A-BD49-17D04F1E1574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4" creationId="{32BF8DC3-B689-403B-9396-05BD4B073E95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5" creationId="{E0F2D4BC-DC57-424F-AE85-EA1B2BDF8687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6" creationId="{A1B4C522-DF38-46F3-9F11-34948ACD94AD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7" creationId="{B65356C3-FDB9-4782-BA5B-751A8EF2C7E7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8" creationId="{9FEBADB9-9F8C-4517-8BCA-D0E83C90FACD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49" creationId="{80657CAE-0EBC-4A78-9A27-FB45DA27E74B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50" creationId="{31A7FAF9-7945-4BB7-A5C4-019E0DCBBECE}"/>
            </ac:spMkLst>
          </pc:spChg>
          <pc:spChg chg="mod">
            <ac:chgData name="Davis Vaceris" userId="7d671b6a48c5bbc9" providerId="LiveId" clId="{4657D66B-8B27-4DEC-A9FD-93F5EEB7E3EB}" dt="2021-06-13T19:57:03.770" v="376" actId="1076"/>
            <ac:spMkLst>
              <pc:docMk/>
              <pc:sldMasterMk cId="4071495282" sldId="2147483648"/>
              <pc:sldLayoutMk cId="2039731374" sldId="2147483650"/>
              <ac:spMk id="51" creationId="{C383D783-6884-4D80-91A6-4963C25DFF57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52" creationId="{A15CA4FD-5F4E-4701-A6EA-E45E5AE2EB82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53" creationId="{CAFF5FFB-B8ED-4E89-BBB9-FB779D5E8DEB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54" creationId="{2743B876-AD6B-4181-9B92-1EEE2940F306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55" creationId="{B7E46DA4-E8A8-4887-95E7-B15A3B787B40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56" creationId="{2C46DF82-9958-4732-A352-0F3C820A0922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57" creationId="{31E242CE-6B6C-4D90-8B6F-E21B84778D42}"/>
            </ac:spMkLst>
          </pc:spChg>
          <pc:spChg chg="mod">
            <ac:chgData name="Davis Vaceris" userId="7d671b6a48c5bbc9" providerId="LiveId" clId="{4657D66B-8B27-4DEC-A9FD-93F5EEB7E3EB}" dt="2021-06-13T19:53:55.257" v="356"/>
            <ac:spMkLst>
              <pc:docMk/>
              <pc:sldMasterMk cId="4071495282" sldId="2147483648"/>
              <pc:sldLayoutMk cId="2039731374" sldId="2147483650"/>
              <ac:spMk id="58" creationId="{453CA135-F917-4CB5-82C1-1E8A11E7AB8B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0" creationId="{C3FCEB9D-FF53-4130-8BEE-317D136CCB85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1" creationId="{1B92B5AA-8249-43BB-B239-5F5CB5B0C3DF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2" creationId="{251F2FAB-E82E-42F0-BAEE-A20F63077FD8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3" creationId="{78FD9D4E-BEF0-4A34-A260-0ED65ADC0F46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4" creationId="{0723BF8B-E21F-4D37-8A3D-439E94B06758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5" creationId="{A91321A7-DFB8-4187-83F6-A2A3C660C33D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6" creationId="{4F5C7870-FA61-4BBF-9816-86B2E09E7CF3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7" creationId="{BCD28BD6-964E-4E55-9863-0B144071B7B1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8" creationId="{681E50A8-9BB4-45F3-BBFF-A6390C706AF5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69" creationId="{5995712F-4340-4640-BF74-39FA2127B997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0" creationId="{28A76564-3177-4E48-BD4E-6BDAB9A5FB85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1" creationId="{5466BE3F-CB47-4D0C-9C7F-3F61B98ED748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2" creationId="{BD88C020-9BD6-464A-A5FD-415571F46C1C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3" creationId="{79CE63FA-827D-4B32-BB17-00E5766BDF1E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4" creationId="{8952B0AE-B359-4A0F-8D80-F9BA541EE303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5" creationId="{930B49EC-E8FF-48CB-A655-CEC3869B6718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6" creationId="{3F70CE26-9610-4317-901D-83E4ADB28866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7" creationId="{3BC91F82-4A9D-465D-A077-9F61405813F6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8" creationId="{5A265F53-E4CC-40D9-85FB-1DC6E40E8077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79" creationId="{C466CA60-6716-47AC-9E9C-584831E45309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80" creationId="{570ED180-514B-4C0C-A2AA-13E0D4D79218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81" creationId="{9574DD1A-1A16-4942-A198-13A766E71D30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82" creationId="{787CC823-BF4E-498B-B64D-53B8EF40038B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83" creationId="{15B3426B-BB39-4128-91AB-75E58E9514D4}"/>
            </ac:spMkLst>
          </pc:spChg>
          <pc:spChg chg="mod">
            <ac:chgData name="Davis Vaceris" userId="7d671b6a48c5bbc9" providerId="LiveId" clId="{4657D66B-8B27-4DEC-A9FD-93F5EEB7E3EB}" dt="2021-06-13T19:57:51.432" v="384"/>
            <ac:spMkLst>
              <pc:docMk/>
              <pc:sldMasterMk cId="4071495282" sldId="2147483648"/>
              <pc:sldLayoutMk cId="2039731374" sldId="2147483650"/>
              <ac:spMk id="84" creationId="{FB169683-474B-40F8-80C0-5B5DF0367D80}"/>
            </ac:spMkLst>
          </pc:spChg>
          <pc:grpChg chg="add del mod">
            <ac:chgData name="Davis Vaceris" userId="7d671b6a48c5bbc9" providerId="LiveId" clId="{4657D66B-8B27-4DEC-A9FD-93F5EEB7E3EB}" dt="2021-06-13T19:54:32.761" v="359" actId="478"/>
            <ac:grpSpMkLst>
              <pc:docMk/>
              <pc:sldMasterMk cId="4071495282" sldId="2147483648"/>
              <pc:sldLayoutMk cId="2039731374" sldId="2147483650"/>
              <ac:grpSpMk id="7" creationId="{E649961B-5E2F-4F6D-BE95-18CA7D2120C1}"/>
            </ac:grpSpMkLst>
          </pc:grpChg>
          <pc:grpChg chg="add del mod">
            <ac:chgData name="Davis Vaceris" userId="7d671b6a48c5bbc9" providerId="LiveId" clId="{4657D66B-8B27-4DEC-A9FD-93F5EEB7E3EB}" dt="2021-06-13T19:57:53.492" v="385" actId="478"/>
            <ac:grpSpMkLst>
              <pc:docMk/>
              <pc:sldMasterMk cId="4071495282" sldId="2147483648"/>
              <pc:sldLayoutMk cId="2039731374" sldId="2147483650"/>
              <ac:grpSpMk id="33" creationId="{29DCE130-09ED-4996-8FD4-E179FE7C8937}"/>
            </ac:grpSpMkLst>
          </pc:grpChg>
          <pc:grpChg chg="add mod">
            <ac:chgData name="Davis Vaceris" userId="7d671b6a48c5bbc9" providerId="LiveId" clId="{4657D66B-8B27-4DEC-A9FD-93F5EEB7E3EB}" dt="2021-06-13T19:57:51.432" v="384"/>
            <ac:grpSpMkLst>
              <pc:docMk/>
              <pc:sldMasterMk cId="4071495282" sldId="2147483648"/>
              <pc:sldLayoutMk cId="2039731374" sldId="2147483650"/>
              <ac:grpSpMk id="59" creationId="{92E01027-B085-46AE-9E7A-840100ACAA7C}"/>
            </ac:grpSpMkLst>
          </pc:grpChg>
        </pc:sldLayoutChg>
        <pc:sldLayoutChg chg="addSp modSp mod">
          <pc:chgData name="Davis Vaceris" userId="7d671b6a48c5bbc9" providerId="LiveId" clId="{4657D66B-8B27-4DEC-A9FD-93F5EEB7E3EB}" dt="2021-06-13T19:57:43.830" v="383" actId="1076"/>
          <pc:sldLayoutMkLst>
            <pc:docMk/>
            <pc:sldMasterMk cId="4071495282" sldId="2147483648"/>
            <pc:sldLayoutMk cId="3466427952" sldId="2147483654"/>
          </pc:sldLayoutMkLst>
          <pc:spChg chg="mod">
            <ac:chgData name="Davis Vaceris" userId="7d671b6a48c5bbc9" providerId="LiveId" clId="{4657D66B-8B27-4DEC-A9FD-93F5EEB7E3EB}" dt="2021-06-13T19:57:37.877" v="382" actId="207"/>
            <ac:spMkLst>
              <pc:docMk/>
              <pc:sldMasterMk cId="4071495282" sldId="2147483648"/>
              <pc:sldLayoutMk cId="3466427952" sldId="2147483654"/>
              <ac:spMk id="5" creationId="{9A13B08B-3CD2-4D11-99DF-5DB22F26EBCC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7" creationId="{3579DBD5-8538-4C10-8143-479087420A10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8" creationId="{839912B0-B4C8-47D7-A0DC-A1483CC9FA76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9" creationId="{2EAAE174-B6E0-4E1C-A10C-3B084812E935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0" creationId="{5672A097-9C85-4FAA-BFFC-BD13DBF9B702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1" creationId="{AB1342F1-8689-481C-8F86-FB1227B6A542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2" creationId="{8DAC2480-1005-4836-9284-C145721FFCB5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3" creationId="{59C85C17-9B2F-441C-9B7E-40A1C55B3443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4" creationId="{9FE2A887-BDF4-4923-925D-8FA0CF80EFBA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5" creationId="{422DF0FA-ED3D-4E4F-B9FE-63F1CDAA6893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6" creationId="{18DA18A5-3003-4348-95A0-F30BC3E296F5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7" creationId="{E5007E34-7D36-48F3-9A27-9ECD5BE0E9CB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8" creationId="{CB001BB6-FECC-4472-96B2-01908C2D9C7F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19" creationId="{33832D87-9824-44A0-870F-C4046501EBEC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0" creationId="{F6F79DE8-C58D-48F3-B615-C80757C265AD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1" creationId="{6A6CFD8B-6554-42E1-8668-7F184D636784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2" creationId="{2E18BD8B-1607-4A0E-8C87-4D3CA81F6B3A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3" creationId="{4988874F-94FD-41B4-AEDD-0E040BC08A2A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4" creationId="{F000F11B-87B1-44F3-AC27-3F38E359464A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5" creationId="{DC8EE240-14AF-403C-AA91-6A7B841AFFCA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6" creationId="{76716AB8-BCF5-4120-9B23-0037558B9D7D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7" creationId="{AED6F690-4362-489E-958B-14FE86AAFE40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8" creationId="{89150D24-CEEA-4B47-B463-6ED7DEC49BEB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29" creationId="{304F8E89-E606-4E42-965D-2D67B7A96BF9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30" creationId="{6910FBBF-77BF-4879-8C21-F0CB04E56794}"/>
            </ac:spMkLst>
          </pc:spChg>
          <pc:spChg chg="mod">
            <ac:chgData name="Davis Vaceris" userId="7d671b6a48c5bbc9" providerId="LiveId" clId="{4657D66B-8B27-4DEC-A9FD-93F5EEB7E3EB}" dt="2021-06-13T19:53:41.949" v="353"/>
            <ac:spMkLst>
              <pc:docMk/>
              <pc:sldMasterMk cId="4071495282" sldId="2147483648"/>
              <pc:sldLayoutMk cId="3466427952" sldId="2147483654"/>
              <ac:spMk id="31" creationId="{23C722F4-135F-4DDD-9FE3-863E2B25807B}"/>
            </ac:spMkLst>
          </pc:spChg>
          <pc:grpChg chg="add mod">
            <ac:chgData name="Davis Vaceris" userId="7d671b6a48c5bbc9" providerId="LiveId" clId="{4657D66B-8B27-4DEC-A9FD-93F5EEB7E3EB}" dt="2021-06-13T19:57:43.830" v="383" actId="1076"/>
            <ac:grpSpMkLst>
              <pc:docMk/>
              <pc:sldMasterMk cId="4071495282" sldId="2147483648"/>
              <pc:sldLayoutMk cId="3466427952" sldId="2147483654"/>
              <ac:grpSpMk id="6" creationId="{45B7AA85-6311-4CCA-9DD9-3C6A6657C2CE}"/>
            </ac:grpSpMkLst>
          </pc:grpChg>
        </pc:sldLayoutChg>
        <pc:sldLayoutChg chg="new del mod">
          <pc:chgData name="Davis Vaceris" userId="7d671b6a48c5bbc9" providerId="LiveId" clId="{4657D66B-8B27-4DEC-A9FD-93F5EEB7E3EB}" dt="2021-06-13T19:50:35.091" v="343" actId="11236"/>
          <pc:sldLayoutMkLst>
            <pc:docMk/>
            <pc:sldMasterMk cId="4071495282" sldId="2147483648"/>
            <pc:sldLayoutMk cId="3070517006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0ADFE-84D2-47A8-A9D2-4F4BFB4E1876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BB1BA-4A34-4EE2-8F56-1F4B5DF8D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89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6E20-52B7-41F2-827A-100DCFF8B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40713-59FC-4A78-9277-104BEC9E4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07BB3-70EE-4D2E-9368-D4E0344E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AF6AB-9130-4248-86CF-C9189AC2FED9}" type="datetime1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BCBF5-8708-4495-8F03-2ADB473D4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FAA07-B738-4954-82B7-2BDA4D001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6B9D-2C98-4ACD-8905-265B0DB7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091C7-C6E7-4F5A-B463-D5C51ED62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9D974-2EE7-4CCF-BE31-F458EE34D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B0B34-517B-4A0A-8266-EAA970E89B43}" type="datetime1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D0081-0E45-4B85-B694-7A295F515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ABA26-17F3-4623-B050-75F4F2518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FDEDD35B-7EE9-419C-B3E5-88A59995D20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2E01027-B085-46AE-9E7A-840100ACAA7C}"/>
              </a:ext>
            </a:extLst>
          </p:cNvPr>
          <p:cNvGrpSpPr/>
          <p:nvPr userDrawn="1"/>
        </p:nvGrpSpPr>
        <p:grpSpPr>
          <a:xfrm rot="10800000">
            <a:off x="0" y="5416782"/>
            <a:ext cx="12270772" cy="2152185"/>
            <a:chOff x="0" y="-156114"/>
            <a:chExt cx="24535152" cy="4304369"/>
          </a:xfrm>
        </p:grpSpPr>
        <p:sp>
          <p:nvSpPr>
            <p:cNvPr id="60" name="Freeform 3">
              <a:extLst>
                <a:ext uri="{FF2B5EF4-FFF2-40B4-BE49-F238E27FC236}">
                  <a16:creationId xmlns:a16="http://schemas.microsoft.com/office/drawing/2014/main" id="{C3FCEB9D-FF53-4130-8BEE-317D136CC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1B92B5AA-8249-43BB-B239-5F5CB5B0C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251F2FAB-E82E-42F0-BAEE-A20F63077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78FD9D4E-BEF0-4A34-A260-0ED65ADC0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0723BF8B-E21F-4D37-8A3D-439E94B06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A91321A7-DFB8-4187-83F6-A2A3C660C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4F5C7870-FA61-4BBF-9816-86B2E09E7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BCD28BD6-964E-4E55-9863-0B144071B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8" name="Freeform 12">
              <a:extLst>
                <a:ext uri="{FF2B5EF4-FFF2-40B4-BE49-F238E27FC236}">
                  <a16:creationId xmlns:a16="http://schemas.microsoft.com/office/drawing/2014/main" id="{681E50A8-9BB4-45F3-BBFF-A6390C706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5995712F-4340-4640-BF74-39FA2127B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0" name="Freeform 13">
              <a:extLst>
                <a:ext uri="{FF2B5EF4-FFF2-40B4-BE49-F238E27FC236}">
                  <a16:creationId xmlns:a16="http://schemas.microsoft.com/office/drawing/2014/main" id="{28A76564-3177-4E48-BD4E-6BDAB9A5F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1" name="Freeform 14">
              <a:extLst>
                <a:ext uri="{FF2B5EF4-FFF2-40B4-BE49-F238E27FC236}">
                  <a16:creationId xmlns:a16="http://schemas.microsoft.com/office/drawing/2014/main" id="{5466BE3F-CB47-4D0C-9C7F-3F61B98ED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BD88C020-9BD6-464A-A5FD-415571F46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3" name="Freeform 16">
              <a:extLst>
                <a:ext uri="{FF2B5EF4-FFF2-40B4-BE49-F238E27FC236}">
                  <a16:creationId xmlns:a16="http://schemas.microsoft.com/office/drawing/2014/main" id="{79CE63FA-827D-4B32-BB17-00E5766BD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4" name="Freeform 17">
              <a:extLst>
                <a:ext uri="{FF2B5EF4-FFF2-40B4-BE49-F238E27FC236}">
                  <a16:creationId xmlns:a16="http://schemas.microsoft.com/office/drawing/2014/main" id="{8952B0AE-B359-4A0F-8D80-F9BA541EE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5" name="Freeform 18">
              <a:extLst>
                <a:ext uri="{FF2B5EF4-FFF2-40B4-BE49-F238E27FC236}">
                  <a16:creationId xmlns:a16="http://schemas.microsoft.com/office/drawing/2014/main" id="{930B49EC-E8FF-48CB-A655-CEC3869B6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6" name="Freeform 19">
              <a:extLst>
                <a:ext uri="{FF2B5EF4-FFF2-40B4-BE49-F238E27FC236}">
                  <a16:creationId xmlns:a16="http://schemas.microsoft.com/office/drawing/2014/main" id="{3F70CE26-9610-4317-901D-83E4ADB28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7" name="Freeform 20">
              <a:extLst>
                <a:ext uri="{FF2B5EF4-FFF2-40B4-BE49-F238E27FC236}">
                  <a16:creationId xmlns:a16="http://schemas.microsoft.com/office/drawing/2014/main" id="{3BC91F82-4A9D-465D-A077-9F6140581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8" name="Freeform 21">
              <a:extLst>
                <a:ext uri="{FF2B5EF4-FFF2-40B4-BE49-F238E27FC236}">
                  <a16:creationId xmlns:a16="http://schemas.microsoft.com/office/drawing/2014/main" id="{5A265F53-E4CC-40D9-85FB-1DC6E40E8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79" name="Freeform 22">
              <a:extLst>
                <a:ext uri="{FF2B5EF4-FFF2-40B4-BE49-F238E27FC236}">
                  <a16:creationId xmlns:a16="http://schemas.microsoft.com/office/drawing/2014/main" id="{C466CA60-6716-47AC-9E9C-584831E45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0" name="Freeform 23">
              <a:extLst>
                <a:ext uri="{FF2B5EF4-FFF2-40B4-BE49-F238E27FC236}">
                  <a16:creationId xmlns:a16="http://schemas.microsoft.com/office/drawing/2014/main" id="{570ED180-514B-4C0C-A2AA-13E0D4D79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1" name="Freeform 24">
              <a:extLst>
                <a:ext uri="{FF2B5EF4-FFF2-40B4-BE49-F238E27FC236}">
                  <a16:creationId xmlns:a16="http://schemas.microsoft.com/office/drawing/2014/main" id="{9574DD1A-1A16-4942-A198-13A766E71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2" name="Freeform 25">
              <a:extLst>
                <a:ext uri="{FF2B5EF4-FFF2-40B4-BE49-F238E27FC236}">
                  <a16:creationId xmlns:a16="http://schemas.microsoft.com/office/drawing/2014/main" id="{787CC823-BF4E-498B-B64D-53B8EF400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3" name="Freeform 26">
              <a:extLst>
                <a:ext uri="{FF2B5EF4-FFF2-40B4-BE49-F238E27FC236}">
                  <a16:creationId xmlns:a16="http://schemas.microsoft.com/office/drawing/2014/main" id="{15B3426B-BB39-4128-91AB-75E58E951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4" name="Freeform 12">
              <a:extLst>
                <a:ext uri="{FF2B5EF4-FFF2-40B4-BE49-F238E27FC236}">
                  <a16:creationId xmlns:a16="http://schemas.microsoft.com/office/drawing/2014/main" id="{FB169683-474B-40F8-80C0-5B5DF0367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973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04F2-F869-42AC-ACBA-50748E5BD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7295A-D121-46E3-BEFB-77E6069C5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90894-A0B9-45B7-BC2A-842DA7CB0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F1994-AE7D-43C9-A9D9-85A6C3F460DB}" type="datetime1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33964-5DA8-491E-A33B-BA03726DB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0D734-9BB1-41E4-833E-599908EC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70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5F91D-CC9A-4737-9627-51561AF1E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60B8B-E40B-4027-8160-DEC1156A7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E9767-CE08-4D93-BE95-7DD98B1CE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791A0-7DFF-47CD-B800-1CD4AB19A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5C8-F6A8-4427-98A2-76EEA7009083}" type="datetime1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4AC60-CA97-49F3-AEC0-E5B6F06A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4CDE2-5DF1-4135-B1E3-25387EB7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13A45-8728-428D-AC7A-221609456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A9A68-3DE7-4024-BD7A-4E8616CEF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06634-E99E-458E-8451-BEB66579F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C2929-FAA7-4ED6-82E0-3A1A3529C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475781-6220-494C-988E-4E419DCB3C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8D297C-18E2-4BBC-AEF4-65661BEE5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74A5-18D0-41AC-A57F-9C7A3D77085B}" type="datetime1">
              <a:rPr lang="en-US" smtClean="0"/>
              <a:t>6/14/2021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0B78E7-5D1A-4057-BD1A-C13FA3143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29536-A322-45EA-88F3-DD4CBA60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96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A5D5-CC66-4E3B-BAAC-CFD73892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216D31-3D11-44C6-95BA-B0F8B3ADA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34120-C1AC-4554-85AE-73F4A0CDD77F}" type="datetime1">
              <a:rPr lang="en-US" smtClean="0"/>
              <a:t>6/14/2021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941D0-4D46-43B3-A9FB-52C8EA1D6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3B08B-3CD2-4D11-99DF-5DB22F26E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FDEDD35B-7EE9-419C-B3E5-88A59995D20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5B7AA85-6311-4CCA-9DD9-3C6A6657C2CE}"/>
              </a:ext>
            </a:extLst>
          </p:cNvPr>
          <p:cNvGrpSpPr/>
          <p:nvPr userDrawn="1"/>
        </p:nvGrpSpPr>
        <p:grpSpPr>
          <a:xfrm rot="10800000">
            <a:off x="0" y="5416782"/>
            <a:ext cx="12270772" cy="2152185"/>
            <a:chOff x="0" y="-156114"/>
            <a:chExt cx="24535152" cy="4304369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3579DBD5-8538-4C10-8143-479087420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39912B0-B4C8-47D7-A0DC-A1483CC9F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EAAE174-B6E0-4E1C-A10C-3B084812E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672A097-9C85-4FAA-BFFC-BD13DBF9B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B1342F1-8689-481C-8F86-FB1227B6A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8DAC2480-1005-4836-9284-C145721F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9C85C17-9B2F-441C-9B7E-40A1C55B3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9FE2A887-BDF4-4923-925D-8FA0CF80E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422DF0FA-ED3D-4E4F-B9FE-63F1CDAA6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18DA18A5-3003-4348-95A0-F30BC3E29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E5007E34-7D36-48F3-9A27-9ECD5BE0E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CB001BB6-FECC-4472-96B2-01908C2D9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3832D87-9824-44A0-870F-C4046501E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F6F79DE8-C58D-48F3-B615-C80757C26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6A6CFD8B-6554-42E1-8668-7F184D636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E18BD8B-1607-4A0E-8C87-4D3CA81F6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4988874F-94FD-41B4-AEDD-0E040BC08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F000F11B-87B1-44F3-AC27-3F38E3594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DC8EE240-14AF-403C-AA91-6A7B841AF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6716AB8-BCF5-4120-9B23-0037558B9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AED6F690-4362-489E-958B-14FE86AAF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89150D24-CEEA-4B47-B463-6ED7DEC49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304F8E89-E606-4E42-965D-2D67B7A96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6910FBBF-77BF-4879-8C21-F0CB04E56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23C722F4-135F-4DDD-9FE3-863E2B258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6427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605A91-0B84-4057-B1A7-41C8F6146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6307-85B2-4862-BE51-972FCE6AEDD4}" type="datetime1">
              <a:rPr lang="en-US" smtClean="0"/>
              <a:t>6/14/2021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7926BF-09E1-43C6-8276-4D9CF6E89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F957C-D862-490A-B563-653A0FD76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36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424BB-1470-4FB8-A508-71545514D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B5DC1-D7DB-4FF4-80FB-98A3C6C7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4710E-DD0B-4814-BB6B-9953C7EC3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DF265-44BC-49C4-A02F-75DF96E94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3CAA-574B-43DB-8A1A-484B0A81C1AA}" type="datetime1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FF44E-BB93-482B-943A-0783B555D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D5172-7ACC-4767-8AB1-76DD501BA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28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1929-F524-470B-8C56-054489ACE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69E5DE-A527-42B6-81A0-0B4727844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FDDC2-4EA1-46FF-8C82-ABB4252CD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FAA40-9089-48F6-A203-641C1093E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ABEB-45F8-485F-A01B-FE6673613AA4}" type="datetime1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D9C76-EFD2-47A3-AE82-40D4BA6F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F3377-D65A-4D8C-A7F7-80FD72E1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6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CCBF-0ED5-4235-8814-06ABE1B2B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342A47-7487-4363-8989-7F937AD3A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31766-A263-4335-A015-1C2DFBE8B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A022-FB7B-4D62-A913-72D9370F6DCD}" type="datetime1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3B85E-E53F-4A07-8A33-7554B121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93C7-7165-4BBD-84E0-7C92EDADD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0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562817-BBF6-463F-B1FB-E0881B9234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60E14F-6F13-48AD-8AFE-D018231E6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29AFD-B607-4910-9C7F-8DDE49AD3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D5603-02E9-4EFB-8190-10360DA08114}" type="datetime1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74BAD-C67D-4A1B-B5B3-71046AD50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AB463-AF61-4077-825F-C4AFDB0F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1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6580E0-FDA8-41AB-8C1C-71B20429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A6F5D-3D7A-4522-9440-2B9D6585F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70B70-8F32-40B0-97F3-327B6AF87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50C1B-0FFB-41C9-B283-3E7B4607B8FE}" type="datetime1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E61D5-6D88-4337-A6A1-64BD4AB57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36881-51D7-4F43-91C3-2F042D91D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DD35B-7EE9-419C-B3E5-88A59995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9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9EFD-229F-4739-881A-E9D874A242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/>
              <a:t>“Labāko šaha spēļu apskata</a:t>
            </a:r>
            <a:r>
              <a:rPr lang="en-US" dirty="0"/>
              <a:t>”</a:t>
            </a:r>
            <a:r>
              <a:rPr lang="lv-LV" dirty="0"/>
              <a:t/>
            </a:r>
            <a:br>
              <a:rPr lang="lv-LV" dirty="0"/>
            </a:br>
            <a:r>
              <a:rPr lang="lv-LV" dirty="0"/>
              <a:t>mājaslapas izstrāde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8FFE0-2899-4DA4-BE13-56BC55D64B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v-LV" dirty="0">
                <a:solidFill>
                  <a:schemeClr val="tx1"/>
                </a:solidFill>
              </a:rPr>
              <a:t>Kvalifikācijas ieguvei</a:t>
            </a:r>
          </a:p>
          <a:p>
            <a:r>
              <a:rPr lang="lv-LV" dirty="0">
                <a:solidFill>
                  <a:schemeClr val="tx1"/>
                </a:solidFill>
              </a:rPr>
              <a:t>Programmēšanas tehniķis</a:t>
            </a:r>
          </a:p>
          <a:p>
            <a:endParaRPr lang="lv-LV" dirty="0">
              <a:solidFill>
                <a:schemeClr val="tx1"/>
              </a:solidFill>
            </a:endParaRPr>
          </a:p>
          <a:p>
            <a:r>
              <a:rPr lang="lv-LV" dirty="0"/>
              <a:t>Dāvis </a:t>
            </a:r>
            <a:r>
              <a:rPr lang="lv-LV" dirty="0" err="1"/>
              <a:t>Vāceris</a:t>
            </a:r>
            <a:r>
              <a:rPr lang="lv-LV" dirty="0">
                <a:solidFill>
                  <a:schemeClr val="tx1"/>
                </a:solidFill>
              </a:rPr>
              <a:t> 410. grupa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05BEE-5323-4488-8B39-A667ACA1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Projekta uzdevumi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51B4D-9342-4DDF-82FB-77653BFBF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057" y="2095646"/>
            <a:ext cx="8404743" cy="3150896"/>
          </a:xfrm>
        </p:spPr>
        <p:txBody>
          <a:bodyPr/>
          <a:lstStyle/>
          <a:p>
            <a:pPr marL="0" indent="0">
              <a:buNone/>
            </a:pP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Klientu prasības </a:t>
            </a:r>
          </a:p>
          <a:p>
            <a:pPr lvl="1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Izveidot “Labāko šaha spēļu apskata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 mājaslapu</a:t>
            </a:r>
          </a:p>
          <a:p>
            <a:pPr lvl="1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Mājaslapa saturēs:</a:t>
            </a:r>
          </a:p>
          <a:p>
            <a:pPr lvl="2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Sadaļu par mājaslapas izmantošanu (sākumlapa)</a:t>
            </a:r>
          </a:p>
          <a:p>
            <a:pPr lvl="2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Sadaļa ar šaha spēlēm un šaha laukumu (tabula)</a:t>
            </a:r>
          </a:p>
          <a:p>
            <a:pPr lvl="1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Mājaslapu savienot ar datubāzi</a:t>
            </a:r>
          </a:p>
          <a:p>
            <a:pPr lvl="1"/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59E67-F2B0-4665-9E4B-B3D4534A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b="1" smtClean="0">
                <a:solidFill>
                  <a:schemeClr val="bg1"/>
                </a:solidFill>
              </a:rPr>
              <a:t>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1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01AD7-A500-4CD3-9593-EA766E14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Izmantotas tehnoloģijas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48997-F243-4F0C-8C32-DDA352D29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i="1" dirty="0" err="1"/>
              <a:t>Python</a:t>
            </a:r>
            <a:endParaRPr lang="lv-LV" i="1" dirty="0"/>
          </a:p>
          <a:p>
            <a:r>
              <a:rPr lang="lv-LV" i="1" dirty="0" err="1"/>
              <a:t>Python</a:t>
            </a:r>
            <a:r>
              <a:rPr lang="lv-LV" i="1" dirty="0"/>
              <a:t> </a:t>
            </a:r>
            <a:r>
              <a:rPr lang="lv-LV" i="1" dirty="0" err="1"/>
              <a:t>Flask</a:t>
            </a:r>
            <a:endParaRPr lang="lv-LV" i="1" dirty="0"/>
          </a:p>
          <a:p>
            <a:r>
              <a:rPr lang="lv-LV" i="1" dirty="0" err="1"/>
              <a:t>Postgresql</a:t>
            </a:r>
            <a:endParaRPr lang="lv-LV" i="1" dirty="0"/>
          </a:p>
          <a:p>
            <a:r>
              <a:rPr lang="lv-LV" i="1" dirty="0" err="1"/>
              <a:t>Visual</a:t>
            </a:r>
            <a:r>
              <a:rPr lang="lv-LV" i="1" dirty="0"/>
              <a:t> </a:t>
            </a:r>
            <a:r>
              <a:rPr lang="lv-LV" i="1" dirty="0" err="1"/>
              <a:t>Studio</a:t>
            </a:r>
            <a:r>
              <a:rPr lang="lv-LV" i="1" dirty="0"/>
              <a:t> </a:t>
            </a:r>
            <a:r>
              <a:rPr lang="lv-LV" i="1" dirty="0" err="1"/>
              <a:t>code</a:t>
            </a:r>
            <a:endParaRPr lang="lv-LV" i="1" dirty="0"/>
          </a:p>
          <a:p>
            <a:r>
              <a:rPr lang="lv-LV" i="1" dirty="0" err="1"/>
              <a:t>Github</a:t>
            </a:r>
            <a:endParaRPr lang="lv-LV" i="1" dirty="0"/>
          </a:p>
          <a:p>
            <a:r>
              <a:rPr lang="lv-LV" i="1" dirty="0"/>
              <a:t>HTML5</a:t>
            </a: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EDB8D-ADD7-4DFF-B7B8-9E591C75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0F9C-1DDE-490A-9C45-859E1C6DBA7B}" type="slidenum">
              <a:rPr lang="en-US" b="1" smtClean="0">
                <a:solidFill>
                  <a:schemeClr val="bg1"/>
                </a:solidFill>
              </a:rPr>
              <a:t>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Real-World Python Application Security Scanning With ThunderScan SAST -  DefenseCode">
            <a:extLst>
              <a:ext uri="{FF2B5EF4-FFF2-40B4-BE49-F238E27FC236}">
                <a16:creationId xmlns:a16="http://schemas.microsoft.com/office/drawing/2014/main" id="{043801B8-A097-4D8B-8939-D6ED9F28A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1438275"/>
            <a:ext cx="12763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ython Flask: error and exception handling">
            <a:extLst>
              <a:ext uri="{FF2B5EF4-FFF2-40B4-BE49-F238E27FC236}">
                <a16:creationId xmlns:a16="http://schemas.microsoft.com/office/drawing/2014/main" id="{09AC7142-7BF5-4CC7-AE17-31E3E985C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311" y="1438275"/>
            <a:ext cx="12763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stgreSQL database encryption | Thales">
            <a:extLst>
              <a:ext uri="{FF2B5EF4-FFF2-40B4-BE49-F238E27FC236}">
                <a16:creationId xmlns:a16="http://schemas.microsoft.com/office/drawing/2014/main" id="{DBD8FE91-9324-4F21-B21B-14372D6B6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978" y="1438275"/>
            <a:ext cx="1396444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MS Software | Blog | Preview of TMS WEB Core for Visual Studio Code">
            <a:extLst>
              <a:ext uri="{FF2B5EF4-FFF2-40B4-BE49-F238E27FC236}">
                <a16:creationId xmlns:a16="http://schemas.microsoft.com/office/drawing/2014/main" id="{ED47F69B-66F9-433E-9D12-468596698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3149600"/>
            <a:ext cx="255270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itHub Integration">
            <a:extLst>
              <a:ext uri="{FF2B5EF4-FFF2-40B4-BE49-F238E27FC236}">
                <a16:creationId xmlns:a16="http://schemas.microsoft.com/office/drawing/2014/main" id="{9E6CB1B5-C1A9-42F0-B19E-8C425A2F6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4" t="27857" r="28929" b="24286"/>
          <a:stretch/>
        </p:blipFill>
        <p:spPr bwMode="auto">
          <a:xfrm>
            <a:off x="8229600" y="3169444"/>
            <a:ext cx="114300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36EA33D3-D426-4383-91A9-E2F4D09ED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4701381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mazon Web Services - Wikipedia">
            <a:extLst>
              <a:ext uri="{FF2B5EF4-FFF2-40B4-BE49-F238E27FC236}">
                <a16:creationId xmlns:a16="http://schemas.microsoft.com/office/drawing/2014/main" id="{4898F63D-4268-46BB-8F99-8B4511026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622" y="4701381"/>
            <a:ext cx="2228850" cy="133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197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5A791-F872-4129-BECA-7C33A29F0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2918"/>
            <a:ext cx="10515600" cy="1325563"/>
          </a:xfrm>
        </p:spPr>
        <p:txBody>
          <a:bodyPr/>
          <a:lstStyle/>
          <a:p>
            <a:r>
              <a:rPr lang="lv-LV" dirty="0"/>
              <a:t>Mērķi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46B3B-AC0C-4774-AF2F-DAE98E695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398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000" b="1" dirty="0">
                <a:latin typeface="Arial" panose="020B0604020202020204" pitchFamily="34" charset="0"/>
                <a:cs typeface="Arial" panose="020B0604020202020204" pitchFamily="34" charset="0"/>
              </a:rPr>
              <a:t>Mani mērķi </a:t>
            </a:r>
            <a:r>
              <a:rPr lang="lv-LV" sz="2000" dirty="0">
                <a:latin typeface="Arial" panose="020B0604020202020204" pitchFamily="34" charset="0"/>
                <a:cs typeface="Arial" panose="020B0604020202020204" pitchFamily="34" charset="0"/>
              </a:rPr>
              <a:t>projekta izstrādes laikā:</a:t>
            </a:r>
          </a:p>
          <a:p>
            <a:pPr lvl="1"/>
            <a:r>
              <a:rPr lang="lv-LV" sz="2000" dirty="0">
                <a:latin typeface="Arial" panose="020B0604020202020204" pitchFamily="34" charset="0"/>
                <a:cs typeface="Arial" panose="020B0604020202020204" pitchFamily="34" charset="0"/>
              </a:rPr>
              <a:t>Izveidot mājaslapu, kurā var aplūkot labākās šaha spēles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Izveidot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divas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sada</a:t>
            </a:r>
            <a:r>
              <a:rPr lang="lv-LV" sz="2000" dirty="0" err="1">
                <a:latin typeface="Arial" panose="020B0604020202020204" pitchFamily="34" charset="0"/>
                <a:cs typeface="Arial" panose="020B0604020202020204" pitchFamily="34" charset="0"/>
              </a:rPr>
              <a:t>ļas</a:t>
            </a:r>
            <a:r>
              <a:rPr lang="lv-LV" sz="20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lv-LV" sz="2000" b="1" dirty="0">
                <a:latin typeface="Arial" panose="020B0604020202020204" pitchFamily="34" charset="0"/>
                <a:cs typeface="Arial" panose="020B0604020202020204" pitchFamily="34" charset="0"/>
              </a:rPr>
              <a:t>sākumlapa, tabula</a:t>
            </a:r>
          </a:p>
          <a:p>
            <a:pPr lvl="2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Sākumlapā – īss apraksts par mājaslapu</a:t>
            </a:r>
          </a:p>
          <a:p>
            <a:pPr lvl="2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Tabula – šaha dati un šaha laukums</a:t>
            </a:r>
          </a:p>
          <a:p>
            <a:pPr lvl="1"/>
            <a:r>
              <a:rPr lang="lv-LV" sz="2000" dirty="0">
                <a:latin typeface="Arial" panose="020B0604020202020204" pitchFamily="34" charset="0"/>
                <a:cs typeface="Arial" panose="020B0604020202020204" pitchFamily="34" charset="0"/>
              </a:rPr>
              <a:t>Savienot mājaslapu ar datubāzi</a:t>
            </a: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4BE90-4F09-4AEB-A96D-F0BBD26D3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4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1385-2355-41BC-85F5-BBC0AAB51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Projektēšana</a:t>
            </a:r>
            <a:r>
              <a:rPr lang="en-US" dirty="0"/>
              <a:t>, </a:t>
            </a:r>
            <a:r>
              <a:rPr lang="en-US" dirty="0" err="1"/>
              <a:t>skice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C837D-4915-4485-B4E1-4C9A2D8DC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1183"/>
            <a:ext cx="2743200" cy="365125"/>
          </a:xfrm>
        </p:spPr>
        <p:txBody>
          <a:bodyPr/>
          <a:lstStyle/>
          <a:p>
            <a:fld id="{FDEDD35B-7EE9-419C-B3E5-88A59995D20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A picture containing text, map, sky&#10;&#10;Description automatically generated">
            <a:extLst>
              <a:ext uri="{FF2B5EF4-FFF2-40B4-BE49-F238E27FC236}">
                <a16:creationId xmlns:a16="http://schemas.microsoft.com/office/drawing/2014/main" id="{374E9D2F-6E31-4581-937D-FF834ACC4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562"/>
            <a:ext cx="12192000" cy="51856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5318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474C8-51E9-4643-8A56-14BCC9BA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Specifikācija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BCDD9-EE80-4250-9F61-D3E246E5F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Mājaslapas lietošana piemērota </a:t>
            </a:r>
            <a:r>
              <a:rPr lang="lv-LV" i="1" dirty="0">
                <a:latin typeface="Arial" panose="020B0604020202020204" pitchFamily="34" charset="0"/>
                <a:cs typeface="Arial" panose="020B0604020202020204" pitchFamily="34" charset="0"/>
              </a:rPr>
              <a:t>Microsoft </a:t>
            </a:r>
            <a:r>
              <a:rPr lang="lv-LV" i="1" dirty="0" err="1">
                <a:latin typeface="Arial" panose="020B0604020202020204" pitchFamily="34" charset="0"/>
                <a:cs typeface="Arial" panose="020B0604020202020204" pitchFamily="34" charset="0"/>
              </a:rPr>
              <a:t>Edge</a:t>
            </a:r>
            <a:r>
              <a:rPr lang="lv-LV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(versija 91.0.864.48), </a:t>
            </a:r>
            <a:r>
              <a:rPr lang="lv-LV" i="1" dirty="0">
                <a:latin typeface="Arial" panose="020B0604020202020204" pitchFamily="34" charset="0"/>
                <a:cs typeface="Arial" panose="020B0604020202020204" pitchFamily="34" charset="0"/>
              </a:rPr>
              <a:t>Google </a:t>
            </a:r>
            <a:r>
              <a:rPr lang="lv-LV" i="1" dirty="0" err="1">
                <a:latin typeface="Arial" panose="020B0604020202020204" pitchFamily="34" charset="0"/>
                <a:cs typeface="Arial" panose="020B0604020202020204" pitchFamily="34" charset="0"/>
              </a:rPr>
              <a:t>Chrome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 (versija 91.0.4472.101 ), </a:t>
            </a:r>
            <a:r>
              <a:rPr lang="lv-LV" i="1" dirty="0" err="1">
                <a:latin typeface="Arial" panose="020B0604020202020204" pitchFamily="34" charset="0"/>
                <a:cs typeface="Arial" panose="020B0604020202020204" pitchFamily="34" charset="0"/>
              </a:rPr>
              <a:t>Mozilla</a:t>
            </a:r>
            <a:r>
              <a:rPr lang="lv-LV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i="1" dirty="0" err="1">
                <a:latin typeface="Arial" panose="020B0604020202020204" pitchFamily="34" charset="0"/>
                <a:cs typeface="Arial" panose="020B0604020202020204" pitchFamily="34" charset="0"/>
              </a:rPr>
              <a:t>Firefox</a:t>
            </a:r>
            <a:r>
              <a:rPr lang="lv-LV" i="1" dirty="0">
                <a:latin typeface="Arial" panose="020B0604020202020204" pitchFamily="34" charset="0"/>
                <a:cs typeface="Arial" panose="020B0604020202020204" pitchFamily="34" charset="0"/>
              </a:rPr>
              <a:t> (versija 89.0)</a:t>
            </a:r>
          </a:p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Mājaslapas izšķirtspēja ir paredzēta uz 1920x1080 ekrāna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578DD-82AF-4FF6-B413-FDD9E713E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29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8722-AE6E-4176-9463-E64182DD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Mājaslapas makets, sadaļa tabula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6D20D-C7AC-4B3D-8F78-0BB0AFF2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7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8143E4-7F50-43DA-A3EB-2AFE6B2F321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479" y="1385787"/>
            <a:ext cx="9821041" cy="574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4009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4BCA-94BA-436A-8620-92C20F7C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Mājaslapas makets, šaha laukums ar pogām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D9E929-AC78-403E-99F3-60836D08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DC6E7F-C65A-4904-AB37-510713E38394}"/>
              </a:ext>
            </a:extLst>
          </p:cNvPr>
          <p:cNvGrpSpPr/>
          <p:nvPr/>
        </p:nvGrpSpPr>
        <p:grpSpPr>
          <a:xfrm>
            <a:off x="919223" y="1193138"/>
            <a:ext cx="10072193" cy="5983789"/>
            <a:chOff x="0" y="15240"/>
            <a:chExt cx="5135880" cy="305126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256052F-2134-420E-BFFB-9C8B9C4E2DC4}"/>
                </a:ext>
              </a:extLst>
            </p:cNvPr>
            <p:cNvSpPr/>
            <p:nvPr/>
          </p:nvSpPr>
          <p:spPr>
            <a:xfrm>
              <a:off x="0" y="48985"/>
              <a:ext cx="5135880" cy="30175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40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796C05C-F299-4D6D-BF75-9156D2B5CA75}"/>
                </a:ext>
              </a:extLst>
            </p:cNvPr>
            <p:cNvGrpSpPr/>
            <p:nvPr/>
          </p:nvGrpSpPr>
          <p:grpSpPr>
            <a:xfrm>
              <a:off x="283028" y="587828"/>
              <a:ext cx="4647665" cy="2330116"/>
              <a:chOff x="0" y="0"/>
              <a:chExt cx="4647665" cy="2330116"/>
            </a:xfrm>
            <a:solidFill>
              <a:schemeClr val="bg1">
                <a:lumMod val="85000"/>
              </a:schemeClr>
            </a:solidFill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E7C7F7A-16C3-4367-9696-6573D46E85B5}"/>
                  </a:ext>
                </a:extLst>
              </p:cNvPr>
              <p:cNvSpPr/>
              <p:nvPr/>
            </p:nvSpPr>
            <p:spPr>
              <a:xfrm>
                <a:off x="0" y="0"/>
                <a:ext cx="4647665" cy="232610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000"/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715B645-BD47-47A1-AEAF-1BF2EB3AED24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647565" cy="2326005"/>
              </a:xfrm>
              <a:prstGeom prst="line">
                <a:avLst/>
              </a:prstGeom>
              <a:grpFill/>
              <a:ln w="1905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A40C88A-68C7-4908-9FAA-B62B0630BF66}"/>
                  </a:ext>
                </a:extLst>
              </p:cNvPr>
              <p:cNvCxnSpPr/>
              <p:nvPr/>
            </p:nvCxnSpPr>
            <p:spPr>
              <a:xfrm flipH="1" flipV="1">
                <a:off x="8021" y="0"/>
                <a:ext cx="4632158" cy="2330116"/>
              </a:xfrm>
              <a:prstGeom prst="line">
                <a:avLst/>
              </a:prstGeom>
              <a:grpFill/>
              <a:ln w="1905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394B843-0FDD-47E2-AF2A-3E2BD7C5A0DB}"/>
                </a:ext>
              </a:extLst>
            </p:cNvPr>
            <p:cNvGrpSpPr/>
            <p:nvPr/>
          </p:nvGrpSpPr>
          <p:grpSpPr>
            <a:xfrm>
              <a:off x="201385" y="228600"/>
              <a:ext cx="465154" cy="208079"/>
              <a:chOff x="0" y="0"/>
              <a:chExt cx="4647665" cy="2330116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EDA35B9-36AB-45C9-9CF9-F5214D170EC5}"/>
                  </a:ext>
                </a:extLst>
              </p:cNvPr>
              <p:cNvSpPr/>
              <p:nvPr/>
            </p:nvSpPr>
            <p:spPr>
              <a:xfrm>
                <a:off x="0" y="0"/>
                <a:ext cx="4647665" cy="232610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000"/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CEC1AB34-AA94-4FE6-A0CF-91158084AEE5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647565" cy="23260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BCC1658-3A54-4815-81B9-C4AF10021CCB}"/>
                  </a:ext>
                </a:extLst>
              </p:cNvPr>
              <p:cNvCxnSpPr/>
              <p:nvPr/>
            </p:nvCxnSpPr>
            <p:spPr>
              <a:xfrm flipH="1" flipV="1">
                <a:off x="8021" y="0"/>
                <a:ext cx="4632158" cy="23301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1F5CD2D-7FA3-48A8-8B7C-A5EAE39499E8}"/>
                </a:ext>
              </a:extLst>
            </p:cNvPr>
            <p:cNvGrpSpPr/>
            <p:nvPr/>
          </p:nvGrpSpPr>
          <p:grpSpPr>
            <a:xfrm>
              <a:off x="745671" y="223157"/>
              <a:ext cx="465154" cy="208079"/>
              <a:chOff x="0" y="0"/>
              <a:chExt cx="4647665" cy="2330116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E4DA0F4-7563-415F-BFCD-C11BC84AD997}"/>
                  </a:ext>
                </a:extLst>
              </p:cNvPr>
              <p:cNvSpPr/>
              <p:nvPr/>
            </p:nvSpPr>
            <p:spPr>
              <a:xfrm>
                <a:off x="0" y="0"/>
                <a:ext cx="4647665" cy="232610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000"/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05A55D7-A7A9-4311-9795-DF00C0FEB048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647565" cy="23260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A59F200-B458-48EC-8023-B0BE8B18F43C}"/>
                  </a:ext>
                </a:extLst>
              </p:cNvPr>
              <p:cNvCxnSpPr/>
              <p:nvPr/>
            </p:nvCxnSpPr>
            <p:spPr>
              <a:xfrm flipH="1" flipV="1">
                <a:off x="8021" y="0"/>
                <a:ext cx="4632158" cy="23301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F98EE9-F751-40FE-B47C-C933976F29A0}"/>
                </a:ext>
              </a:extLst>
            </p:cNvPr>
            <p:cNvSpPr/>
            <p:nvPr/>
          </p:nvSpPr>
          <p:spPr>
            <a:xfrm>
              <a:off x="1817914" y="794657"/>
              <a:ext cx="1503947" cy="1463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lv-LV" sz="28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Šaha laukums</a:t>
              </a:r>
              <a:endPara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4D5858F-E97C-42CE-8FFA-1CEA4E0A0F67}"/>
                </a:ext>
              </a:extLst>
            </p:cNvPr>
            <p:cNvSpPr/>
            <p:nvPr/>
          </p:nvSpPr>
          <p:spPr>
            <a:xfrm>
              <a:off x="1006928" y="810985"/>
              <a:ext cx="629652" cy="1475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50000"/>
                </a:lnSpc>
                <a:spcAft>
                  <a:spcPts val="600"/>
                </a:spcAft>
              </a:pPr>
              <a:r>
                <a:rPr lang="lv-LV" sz="20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Nokautās figūras</a:t>
              </a:r>
              <a:endPara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D0FA5C-415B-48BE-B8A1-805184559F6B}"/>
                </a:ext>
              </a:extLst>
            </p:cNvPr>
            <p:cNvSpPr/>
            <p:nvPr/>
          </p:nvSpPr>
          <p:spPr>
            <a:xfrm>
              <a:off x="3494314" y="800100"/>
              <a:ext cx="926432" cy="1475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lv-LV" sz="280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Gājienu saraksts</a:t>
              </a:r>
              <a:endParaRPr lang="en-US" sz="28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2756F97-199F-434A-861F-5CDA9D05A578}"/>
                </a:ext>
              </a:extLst>
            </p:cNvPr>
            <p:cNvGrpSpPr/>
            <p:nvPr/>
          </p:nvGrpSpPr>
          <p:grpSpPr>
            <a:xfrm>
              <a:off x="1524000" y="2383971"/>
              <a:ext cx="464820" cy="207645"/>
              <a:chOff x="0" y="0"/>
              <a:chExt cx="4647665" cy="2330116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B0C6AE2-30F9-4028-BE1B-2B6DBD45812B}"/>
                  </a:ext>
                </a:extLst>
              </p:cNvPr>
              <p:cNvSpPr/>
              <p:nvPr/>
            </p:nvSpPr>
            <p:spPr>
              <a:xfrm>
                <a:off x="0" y="0"/>
                <a:ext cx="4647665" cy="232610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000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EB064482-B83B-47B6-9E97-137C99872FC8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647565" cy="23260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9F674DB-A4E8-417A-84AB-8777C8022656}"/>
                  </a:ext>
                </a:extLst>
              </p:cNvPr>
              <p:cNvCxnSpPr/>
              <p:nvPr/>
            </p:nvCxnSpPr>
            <p:spPr>
              <a:xfrm flipH="1" flipV="1">
                <a:off x="8021" y="0"/>
                <a:ext cx="4632158" cy="23301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B4257DD-A765-4CDF-9DA1-1E239317D8C1}"/>
                </a:ext>
              </a:extLst>
            </p:cNvPr>
            <p:cNvGrpSpPr/>
            <p:nvPr/>
          </p:nvGrpSpPr>
          <p:grpSpPr>
            <a:xfrm>
              <a:off x="2122714" y="2383971"/>
              <a:ext cx="465154" cy="208079"/>
              <a:chOff x="0" y="0"/>
              <a:chExt cx="4647665" cy="233011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F651CF-61B7-4635-ADCC-F0366EE4BA95}"/>
                  </a:ext>
                </a:extLst>
              </p:cNvPr>
              <p:cNvSpPr/>
              <p:nvPr/>
            </p:nvSpPr>
            <p:spPr>
              <a:xfrm>
                <a:off x="0" y="0"/>
                <a:ext cx="4647665" cy="232610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000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176EFC17-A083-4684-A3ED-E0CEBADB9C26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647565" cy="23260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CEB067BE-521F-40A4-8394-086A008DDE65}"/>
                  </a:ext>
                </a:extLst>
              </p:cNvPr>
              <p:cNvCxnSpPr/>
              <p:nvPr/>
            </p:nvCxnSpPr>
            <p:spPr>
              <a:xfrm flipH="1" flipV="1">
                <a:off x="8021" y="0"/>
                <a:ext cx="4632158" cy="23301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8321E66-00C4-40D4-A783-079853D61DDA}"/>
                </a:ext>
              </a:extLst>
            </p:cNvPr>
            <p:cNvGrpSpPr/>
            <p:nvPr/>
          </p:nvGrpSpPr>
          <p:grpSpPr>
            <a:xfrm>
              <a:off x="2667000" y="2383971"/>
              <a:ext cx="465154" cy="208079"/>
              <a:chOff x="0" y="0"/>
              <a:chExt cx="4647665" cy="2330116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01D1118-DE8C-44EB-A5B3-4DE2A54DEDDB}"/>
                  </a:ext>
                </a:extLst>
              </p:cNvPr>
              <p:cNvSpPr/>
              <p:nvPr/>
            </p:nvSpPr>
            <p:spPr>
              <a:xfrm>
                <a:off x="0" y="0"/>
                <a:ext cx="4647665" cy="232610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000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116D7DF-E916-4336-94D4-83051B00ADFE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647565" cy="23260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88C99D6-C19E-4E0D-B9E0-D401AB416CCF}"/>
                  </a:ext>
                </a:extLst>
              </p:cNvPr>
              <p:cNvCxnSpPr/>
              <p:nvPr/>
            </p:nvCxnSpPr>
            <p:spPr>
              <a:xfrm flipH="1" flipV="1">
                <a:off x="8021" y="0"/>
                <a:ext cx="4632158" cy="23301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2EB4E40-2D0C-4346-9B24-D20E6AA7E899}"/>
                </a:ext>
              </a:extLst>
            </p:cNvPr>
            <p:cNvGrpSpPr/>
            <p:nvPr/>
          </p:nvGrpSpPr>
          <p:grpSpPr>
            <a:xfrm>
              <a:off x="3205843" y="2383971"/>
              <a:ext cx="465154" cy="208079"/>
              <a:chOff x="0" y="0"/>
              <a:chExt cx="4647665" cy="2330116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734F4A-2DAC-4C51-8D46-D14C23938831}"/>
                  </a:ext>
                </a:extLst>
              </p:cNvPr>
              <p:cNvSpPr/>
              <p:nvPr/>
            </p:nvSpPr>
            <p:spPr>
              <a:xfrm>
                <a:off x="0" y="0"/>
                <a:ext cx="4647665" cy="232610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000"/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87F89A6-A55C-4E8C-AD0C-0A96F227CDDB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647565" cy="23260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2979BFD-7545-4D06-895B-AB88D1B21B9C}"/>
                  </a:ext>
                </a:extLst>
              </p:cNvPr>
              <p:cNvCxnSpPr/>
              <p:nvPr/>
            </p:nvCxnSpPr>
            <p:spPr>
              <a:xfrm flipH="1" flipV="1">
                <a:off x="8021" y="0"/>
                <a:ext cx="4632158" cy="23301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 Box 42">
              <a:extLst>
                <a:ext uri="{FF2B5EF4-FFF2-40B4-BE49-F238E27FC236}">
                  <a16:creationId xmlns:a16="http://schemas.microsoft.com/office/drawing/2014/main" id="{558EE4DD-D557-4C14-ABC9-187DCB63A6D0}"/>
                </a:ext>
              </a:extLst>
            </p:cNvPr>
            <p:cNvSpPr txBox="1"/>
            <p:nvPr/>
          </p:nvSpPr>
          <p:spPr>
            <a:xfrm>
              <a:off x="92528" y="27214"/>
              <a:ext cx="693821" cy="25627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lv-LV" sz="16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Sākumlapa</a:t>
              </a:r>
              <a:endPara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0" name="Text Box 43">
              <a:extLst>
                <a:ext uri="{FF2B5EF4-FFF2-40B4-BE49-F238E27FC236}">
                  <a16:creationId xmlns:a16="http://schemas.microsoft.com/office/drawing/2014/main" id="{70394AB1-38D8-4082-ADE5-5DFD9B17C6AD}"/>
                </a:ext>
              </a:extLst>
            </p:cNvPr>
            <p:cNvSpPr txBox="1"/>
            <p:nvPr/>
          </p:nvSpPr>
          <p:spPr>
            <a:xfrm>
              <a:off x="786349" y="15240"/>
              <a:ext cx="693821" cy="25627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lv-LV" sz="160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Dati</a:t>
              </a:r>
              <a:endParaRPr lang="en-US" sz="3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1" name="Text Box 44">
              <a:extLst>
                <a:ext uri="{FF2B5EF4-FFF2-40B4-BE49-F238E27FC236}">
                  <a16:creationId xmlns:a16="http://schemas.microsoft.com/office/drawing/2014/main" id="{E343F2F9-0BA5-449C-BDD2-90CC5D0B9BDA}"/>
                </a:ext>
              </a:extLst>
            </p:cNvPr>
            <p:cNvSpPr txBox="1"/>
            <p:nvPr/>
          </p:nvSpPr>
          <p:spPr>
            <a:xfrm>
              <a:off x="1496785" y="2536371"/>
              <a:ext cx="693821" cy="25627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lv-LV" sz="160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Atpakaļ</a:t>
              </a:r>
              <a:endParaRPr lang="en-US" sz="3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2" name="Text Box 45">
              <a:extLst>
                <a:ext uri="{FF2B5EF4-FFF2-40B4-BE49-F238E27FC236}">
                  <a16:creationId xmlns:a16="http://schemas.microsoft.com/office/drawing/2014/main" id="{E64D8556-535D-46D3-8A58-44D251BD0AA4}"/>
                </a:ext>
              </a:extLst>
            </p:cNvPr>
            <p:cNvSpPr txBox="1"/>
            <p:nvPr/>
          </p:nvSpPr>
          <p:spPr>
            <a:xfrm>
              <a:off x="2046514" y="2552700"/>
              <a:ext cx="693821" cy="25627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lv-LV" sz="160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Pauze/sākt</a:t>
              </a:r>
              <a:endParaRPr lang="en-US" sz="3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3" name="Text Box 46">
              <a:extLst>
                <a:ext uri="{FF2B5EF4-FFF2-40B4-BE49-F238E27FC236}">
                  <a16:creationId xmlns:a16="http://schemas.microsoft.com/office/drawing/2014/main" id="{79B07176-E926-47D5-B1E3-B66A4D53F05C}"/>
                </a:ext>
              </a:extLst>
            </p:cNvPr>
            <p:cNvSpPr txBox="1"/>
            <p:nvPr/>
          </p:nvSpPr>
          <p:spPr>
            <a:xfrm>
              <a:off x="2607128" y="2552700"/>
              <a:ext cx="693821" cy="25627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lv-LV" sz="160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uz priekšu</a:t>
              </a:r>
              <a:endParaRPr lang="en-US" sz="3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4" name="Text Box 47">
              <a:extLst>
                <a:ext uri="{FF2B5EF4-FFF2-40B4-BE49-F238E27FC236}">
                  <a16:creationId xmlns:a16="http://schemas.microsoft.com/office/drawing/2014/main" id="{97FD2530-A3B5-48E3-90F5-3E52BC7C0CBA}"/>
                </a:ext>
              </a:extLst>
            </p:cNvPr>
            <p:cNvSpPr txBox="1"/>
            <p:nvPr/>
          </p:nvSpPr>
          <p:spPr>
            <a:xfrm>
              <a:off x="3140528" y="2552700"/>
              <a:ext cx="693821" cy="25627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lv-LV" sz="160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</a:rPr>
                <a:t>No jauna</a:t>
              </a:r>
              <a:endParaRPr lang="en-US" sz="32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21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2F474-5D25-4F65-9309-7EA12908C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400" b="1" dirty="0" err="1"/>
              <a:t>Back-end</a:t>
            </a:r>
            <a:r>
              <a:rPr lang="lv-LV" sz="4400" b="1" dirty="0"/>
              <a:t> izstrāde datu normalizācija 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93308A-2CB8-483C-BAA2-547B5C0E3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73C6A-E4ED-4408-B572-15384AD73556}"/>
              </a:ext>
            </a:extLst>
          </p:cNvPr>
          <p:cNvSpPr txBox="1"/>
          <p:nvPr/>
        </p:nvSpPr>
        <p:spPr>
          <a:xfrm>
            <a:off x="1875099" y="3429000"/>
            <a:ext cx="293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err="1"/>
              <a:t>Nofotogrāfē</a:t>
            </a:r>
            <a:r>
              <a:rPr lang="lv-LV" dirty="0"/>
              <a:t> sākotnējos datus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555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248A-020A-4C51-99A0-16B44633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ER diagramma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21A70-8643-4E11-8F30-D116C251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10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76653A-D99A-40F1-A182-770FE0A4F27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06880"/>
            <a:ext cx="9859240" cy="583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244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BDE99-9B1F-4B4D-9689-49E05BE7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DEDD35B-7EE9-419C-B3E5-88A59995D2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E0E32C-1E58-48B8-BDAE-F38F6285D85F}"/>
              </a:ext>
            </a:extLst>
          </p:cNvPr>
          <p:cNvSpPr/>
          <p:nvPr/>
        </p:nvSpPr>
        <p:spPr>
          <a:xfrm>
            <a:off x="276677" y="763929"/>
            <a:ext cx="11438691" cy="16236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A4FF444-9431-4A19-8BB1-22354C4C3E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1608389"/>
              </p:ext>
            </p:extLst>
          </p:nvPr>
        </p:nvGraphicFramePr>
        <p:xfrm>
          <a:off x="1237831" y="2697504"/>
          <a:ext cx="9869868" cy="2847010"/>
        </p:xfrm>
        <a:graphic>
          <a:graphicData uri="http://schemas.openxmlformats.org/drawingml/2006/table">
            <a:tbl>
              <a:tblPr firstRow="1" firstCol="1" bandRow="1"/>
              <a:tblGrid>
                <a:gridCol w="3585653">
                  <a:extLst>
                    <a:ext uri="{9D8B030D-6E8A-4147-A177-3AD203B41FA5}">
                      <a16:colId xmlns:a16="http://schemas.microsoft.com/office/drawing/2014/main" val="3390657685"/>
                    </a:ext>
                  </a:extLst>
                </a:gridCol>
                <a:gridCol w="3529151">
                  <a:extLst>
                    <a:ext uri="{9D8B030D-6E8A-4147-A177-3AD203B41FA5}">
                      <a16:colId xmlns:a16="http://schemas.microsoft.com/office/drawing/2014/main" val="3479258048"/>
                    </a:ext>
                  </a:extLst>
                </a:gridCol>
                <a:gridCol w="2755064">
                  <a:extLst>
                    <a:ext uri="{9D8B030D-6E8A-4147-A177-3AD203B41FA5}">
                      <a16:colId xmlns:a16="http://schemas.microsoft.com/office/drawing/2014/main" val="1405491473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1" i="0" u="none" strike="noStrike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Nosaukums</a:t>
                      </a:r>
                      <a:endParaRPr lang="lv-LV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1" i="0" u="none" strike="noStrike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Tips</a:t>
                      </a:r>
                      <a:endParaRPr lang="lv-LV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1" i="0" u="none" strike="noStrike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Līmenis</a:t>
                      </a:r>
                      <a:endParaRPr lang="lv-LV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952283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Seciba</a:t>
                      </a:r>
                      <a:endParaRPr lang="lv-LV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String (text)</a:t>
                      </a:r>
                      <a:endParaRPr lang="lv-LV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Sākums</a:t>
                      </a:r>
                      <a:endParaRPr lang="lv-LV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577796"/>
                  </a:ext>
                </a:extLst>
              </a:tr>
              <a:tr h="732460"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Gajiens</a:t>
                      </a:r>
                      <a:endParaRPr lang="lv-LV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Sting</a:t>
                      </a:r>
                      <a:r>
                        <a:rPr lang="lv-LV" sz="2600" b="0" i="0" u="none" strike="noStrike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lv-LV" sz="2600" b="0" i="0" u="none" strike="noStrike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text</a:t>
                      </a:r>
                      <a:r>
                        <a:rPr lang="lv-LV" sz="2600" b="0" i="0" u="none" strike="noStrike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lv-LV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Secib</a:t>
                      </a:r>
                      <a:endParaRPr lang="lv-LV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603943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Rokāde</a:t>
                      </a:r>
                      <a:endParaRPr lang="lv-LV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String (text)</a:t>
                      </a:r>
                      <a:endParaRPr lang="lv-LV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lv-LV" sz="2600" b="0" i="0" u="none" strike="noStrike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Gajiens</a:t>
                      </a:r>
                      <a:endParaRPr lang="lv-LV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0860" marR="150860" marT="20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12111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444F9C3-D380-47BB-80F1-E5697F81C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301" y="1078258"/>
            <a:ext cx="10023398" cy="857894"/>
          </a:xfrm>
        </p:spPr>
        <p:txBody>
          <a:bodyPr>
            <a:normAutofit/>
          </a:bodyPr>
          <a:lstStyle/>
          <a:p>
            <a:r>
              <a:rPr lang="lv-LV" sz="4000" b="1" dirty="0"/>
              <a:t> JSON struktūra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1428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B1BE2-17CA-4202-8582-22484BF7E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err="1"/>
              <a:t>Front-end</a:t>
            </a:r>
            <a:r>
              <a:rPr lang="lv-LV" b="1" dirty="0"/>
              <a:t> izstrāde, sākumlapa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8D256-29E0-458E-85A3-1B6E13A8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12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D71918-2A07-4D37-AFF3-7DED1FBC2A7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r="53557" b="54706"/>
          <a:stretch/>
        </p:blipFill>
        <p:spPr bwMode="auto">
          <a:xfrm>
            <a:off x="1647532" y="1587458"/>
            <a:ext cx="9088600" cy="455515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5028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7AAC-27A3-4A0E-A243-8C196455A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err="1"/>
              <a:t>Front-end</a:t>
            </a:r>
            <a:r>
              <a:rPr lang="lv-LV" b="1" dirty="0"/>
              <a:t> izstrāde, tabula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FFEFC-28F7-40D1-92C2-80D8FFD6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26BC7F-5B68-48A8-92D7-33A05481395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564" y="1464015"/>
            <a:ext cx="10796662" cy="51190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0865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FBD65-BE3A-4115-8F0E-AE14B21F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Testēšana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33B19-239A-4C95-AD04-16EE6F53C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902" y="2784245"/>
            <a:ext cx="2953615" cy="4351338"/>
          </a:xfrm>
        </p:spPr>
        <p:txBody>
          <a:bodyPr/>
          <a:lstStyle/>
          <a:p>
            <a:pPr marL="0" indent="0">
              <a:buNone/>
            </a:pP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Testēšanai izmantotā blokshēma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66252-BD5F-4B8C-95E4-F516CC97C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14</a:t>
            </a:fld>
            <a:endParaRPr lang="en-US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D7DB4137-B5AB-451B-ADBE-2D9F844BC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817" y="412628"/>
            <a:ext cx="23242400" cy="9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8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C0CE56B-37BC-499E-8D65-03FC2F65563D}"/>
              </a:ext>
            </a:extLst>
          </p:cNvPr>
          <p:cNvGrpSpPr>
            <a:grpSpLocks/>
          </p:cNvGrpSpPr>
          <p:nvPr/>
        </p:nvGrpSpPr>
        <p:grpSpPr bwMode="auto">
          <a:xfrm>
            <a:off x="3791816" y="365125"/>
            <a:ext cx="7949623" cy="5966411"/>
            <a:chOff x="1874" y="612"/>
            <a:chExt cx="6567" cy="478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BD0F1B-79CA-4BE2-A22E-B38C2E228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4" y="612"/>
              <a:ext cx="6567" cy="47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48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BD60B9D-25FF-4815-90CE-05BD2BD68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" y="850"/>
              <a:ext cx="2040" cy="5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Sākums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0" name="AutoShape 40">
              <a:extLst>
                <a:ext uri="{FF2B5EF4-FFF2-40B4-BE49-F238E27FC236}">
                  <a16:creationId xmlns:a16="http://schemas.microsoft.com/office/drawing/2014/main" id="{A273ACEA-C088-4C68-B6BB-AD2083A5A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5" y="1390"/>
              <a:ext cx="200" cy="562"/>
            </a:xfrm>
            <a:prstGeom prst="downArrow">
              <a:avLst>
                <a:gd name="adj1" fmla="val 50000"/>
                <a:gd name="adj2" fmla="val 7025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91440" tIns="45720" rIns="91440" bIns="45720" anchor="t" anchorCtr="0" upright="1">
              <a:noAutofit/>
            </a:bodyPr>
            <a:lstStyle/>
            <a:p>
              <a:endParaRPr lang="en-US" sz="4800"/>
            </a:p>
          </p:txBody>
        </p:sp>
        <p:sp>
          <p:nvSpPr>
            <p:cNvPr id="11" name="AutoShape 41">
              <a:extLst>
                <a:ext uri="{FF2B5EF4-FFF2-40B4-BE49-F238E27FC236}">
                  <a16:creationId xmlns:a16="http://schemas.microsoft.com/office/drawing/2014/main" id="{3CFC1B02-A862-41FD-B0F6-87AA6AD48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0" y="1965"/>
              <a:ext cx="1733" cy="7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Navigācijas joslas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funkcijas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2" name="AutoShape 42">
              <a:extLst>
                <a:ext uri="{FF2B5EF4-FFF2-40B4-BE49-F238E27FC236}">
                  <a16:creationId xmlns:a16="http://schemas.microsoft.com/office/drawing/2014/main" id="{C3A8BE8B-272B-4DA6-8133-BF1F1CFEA7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008" y="2063"/>
              <a:ext cx="200" cy="562"/>
            </a:xfrm>
            <a:prstGeom prst="downArrow">
              <a:avLst>
                <a:gd name="adj1" fmla="val 50000"/>
                <a:gd name="adj2" fmla="val 7025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91440" tIns="45720" rIns="91440" bIns="45720" anchor="t" anchorCtr="0" upright="1">
              <a:noAutofit/>
            </a:bodyPr>
            <a:lstStyle/>
            <a:p>
              <a:endParaRPr lang="en-US" sz="4800"/>
            </a:p>
          </p:txBody>
        </p:sp>
        <p:sp>
          <p:nvSpPr>
            <p:cNvPr id="13" name="AutoShape 43">
              <a:extLst>
                <a:ext uri="{FF2B5EF4-FFF2-40B4-BE49-F238E27FC236}">
                  <a16:creationId xmlns:a16="http://schemas.microsoft.com/office/drawing/2014/main" id="{E821E760-5DB2-4C3C-B284-2E9E3D3FB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7" y="2072"/>
              <a:ext cx="1440" cy="58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Tabula sadaļa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4" name="AutoShape 44">
              <a:extLst>
                <a:ext uri="{FF2B5EF4-FFF2-40B4-BE49-F238E27FC236}">
                  <a16:creationId xmlns:a16="http://schemas.microsoft.com/office/drawing/2014/main" id="{53D56434-A380-4413-92F4-B1F6B8FF58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934" y="2050"/>
              <a:ext cx="200" cy="562"/>
            </a:xfrm>
            <a:prstGeom prst="downArrow">
              <a:avLst>
                <a:gd name="adj1" fmla="val 50000"/>
                <a:gd name="adj2" fmla="val 7025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91440" tIns="45720" rIns="91440" bIns="45720" anchor="t" anchorCtr="0" upright="1">
              <a:noAutofit/>
            </a:bodyPr>
            <a:lstStyle/>
            <a:p>
              <a:endParaRPr lang="en-US" sz="4800"/>
            </a:p>
          </p:txBody>
        </p:sp>
        <p:sp>
          <p:nvSpPr>
            <p:cNvPr id="15" name="AutoShape 45">
              <a:extLst>
                <a:ext uri="{FF2B5EF4-FFF2-40B4-BE49-F238E27FC236}">
                  <a16:creationId xmlns:a16="http://schemas.microsoft.com/office/drawing/2014/main" id="{264E75DE-E983-4D1D-BA84-CEE13485F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2046"/>
              <a:ext cx="1440" cy="62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Šaha attēlu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palielināšana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6" name="AutoShape 46">
              <a:extLst>
                <a:ext uri="{FF2B5EF4-FFF2-40B4-BE49-F238E27FC236}">
                  <a16:creationId xmlns:a16="http://schemas.microsoft.com/office/drawing/2014/main" id="{77D47B5C-CAF4-4C13-8AF7-B757CEC80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8" y="2697"/>
              <a:ext cx="200" cy="562"/>
            </a:xfrm>
            <a:prstGeom prst="downArrow">
              <a:avLst>
                <a:gd name="adj1" fmla="val 50000"/>
                <a:gd name="adj2" fmla="val 7025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91440" tIns="45720" rIns="91440" bIns="45720" anchor="t" anchorCtr="0" upright="1">
              <a:noAutofit/>
            </a:bodyPr>
            <a:lstStyle/>
            <a:p>
              <a:endParaRPr lang="en-US" sz="4800"/>
            </a:p>
          </p:txBody>
        </p:sp>
        <p:sp>
          <p:nvSpPr>
            <p:cNvPr id="17" name="AutoShape 47">
              <a:extLst>
                <a:ext uri="{FF2B5EF4-FFF2-40B4-BE49-F238E27FC236}">
                  <a16:creationId xmlns:a16="http://schemas.microsoft.com/office/drawing/2014/main" id="{3214D12E-CFAA-4221-B282-98573B16C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3279"/>
              <a:ext cx="1440" cy="58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Šaha laukuma 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atvēršana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8" name="AutoShape 48">
              <a:extLst>
                <a:ext uri="{FF2B5EF4-FFF2-40B4-BE49-F238E27FC236}">
                  <a16:creationId xmlns:a16="http://schemas.microsoft.com/office/drawing/2014/main" id="{D29E9110-465D-4102-8611-91AFE52098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001" y="3363"/>
              <a:ext cx="200" cy="562"/>
            </a:xfrm>
            <a:prstGeom prst="downArrow">
              <a:avLst>
                <a:gd name="adj1" fmla="val 50000"/>
                <a:gd name="adj2" fmla="val 7025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91440" tIns="45720" rIns="91440" bIns="45720" anchor="t" anchorCtr="0" upright="1">
              <a:noAutofit/>
            </a:bodyPr>
            <a:lstStyle/>
            <a:p>
              <a:endParaRPr lang="en-US" sz="4800"/>
            </a:p>
          </p:txBody>
        </p:sp>
        <p:sp>
          <p:nvSpPr>
            <p:cNvPr id="19" name="AutoShape 49">
              <a:extLst>
                <a:ext uri="{FF2B5EF4-FFF2-40B4-BE49-F238E27FC236}">
                  <a16:creationId xmlns:a16="http://schemas.microsoft.com/office/drawing/2014/main" id="{0A1E0FE9-B906-4D27-B071-E6B518D32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1" y="3359"/>
              <a:ext cx="1440" cy="58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Šaha laukuma 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aizvēršana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0" name="AutoShape 50">
              <a:extLst>
                <a:ext uri="{FF2B5EF4-FFF2-40B4-BE49-F238E27FC236}">
                  <a16:creationId xmlns:a16="http://schemas.microsoft.com/office/drawing/2014/main" id="{61776261-A67E-4FE3-84BC-FFE15686EC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108" y="3342"/>
              <a:ext cx="200" cy="562"/>
            </a:xfrm>
            <a:prstGeom prst="downArrow">
              <a:avLst>
                <a:gd name="adj1" fmla="val 50000"/>
                <a:gd name="adj2" fmla="val 7025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91440" tIns="45720" rIns="91440" bIns="45720" anchor="t" anchorCtr="0" upright="1">
              <a:noAutofit/>
            </a:bodyPr>
            <a:lstStyle/>
            <a:p>
              <a:endParaRPr lang="en-US" sz="4800"/>
            </a:p>
          </p:txBody>
        </p:sp>
        <p:sp>
          <p:nvSpPr>
            <p:cNvPr id="21" name="AutoShape 51">
              <a:extLst>
                <a:ext uri="{FF2B5EF4-FFF2-40B4-BE49-F238E27FC236}">
                  <a16:creationId xmlns:a16="http://schemas.microsoft.com/office/drawing/2014/main" id="{9C23E0DB-6BEB-457C-A362-EA7475CBF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1" y="3345"/>
              <a:ext cx="1440" cy="58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Sākumlapa sadaļa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 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2" name="AutoShape 52">
              <a:extLst>
                <a:ext uri="{FF2B5EF4-FFF2-40B4-BE49-F238E27FC236}">
                  <a16:creationId xmlns:a16="http://schemas.microsoft.com/office/drawing/2014/main" id="{DBA68756-A512-4F09-9E32-5295AFB0D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9" y="3977"/>
              <a:ext cx="200" cy="562"/>
            </a:xfrm>
            <a:prstGeom prst="downArrow">
              <a:avLst>
                <a:gd name="adj1" fmla="val 50000"/>
                <a:gd name="adj2" fmla="val 7025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91440" tIns="45720" rIns="91440" bIns="45720" anchor="t" anchorCtr="0" upright="1">
              <a:noAutofit/>
            </a:bodyPr>
            <a:lstStyle/>
            <a:p>
              <a:endParaRPr lang="en-US" sz="48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5FE1DC3-BD1E-4F29-9A79-CF14B02CC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2" y="4577"/>
              <a:ext cx="2040" cy="5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Beigas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85C3E5E-9084-4E3E-B598-4B809D10A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5" y="2320"/>
              <a:ext cx="486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1.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B620031-B6CE-414A-B65D-32F8AF76F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5" y="2388"/>
              <a:ext cx="486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2.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2AD9F83-8FED-44DE-B065-685034185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" y="2444"/>
              <a:ext cx="486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3.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D647A9-DCEB-4EAB-B59C-845824BE4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7" y="3712"/>
              <a:ext cx="486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4.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619364A-7C23-4F70-8710-E83DE9158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2" y="3771"/>
              <a:ext cx="486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5.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24917C2-8E22-40D8-A2BE-078D5EE10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4" y="3658"/>
              <a:ext cx="486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/>
              <a:r>
                <a:rPr lang="lv-LV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6.</a:t>
              </a:r>
              <a:endParaRPr lang="en-US" sz="360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30" name="Rectangle 39">
            <a:extLst>
              <a:ext uri="{FF2B5EF4-FFF2-40B4-BE49-F238E27FC236}">
                <a16:creationId xmlns:a16="http://schemas.microsoft.com/office/drawing/2014/main" id="{8D21DFDF-902D-4E6D-9BE0-5C841C136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817" y="3633102"/>
            <a:ext cx="23242400" cy="9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3556279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B71A1-09F9-477F-B69A-6F24ED51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Secinājumi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CF2A-99B9-4A8C-ABD6-C3EC7724C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534"/>
            <a:ext cx="10515600" cy="4351338"/>
          </a:xfrm>
        </p:spPr>
        <p:txBody>
          <a:bodyPr/>
          <a:lstStyle/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Mājaslapas izstrāde ir balstīta uz prasībām, kuras bija nepieciešams vienoties ar klientu, kas paplašināja spējas piedāvāt un vienoties par produktu.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Paplašināju </a:t>
            </a:r>
            <a:r>
              <a:rPr lang="lv-LV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Python</a:t>
            </a:r>
            <a:r>
              <a:rPr lang="lv-LV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Flask</a:t>
            </a:r>
            <a:r>
              <a:rPr lang="lv-LV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zināšanu pamatus 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Mājaslapas izstrādes laikā uzzināju vairāk informāciju par šaha spēlēm un lielmeistariem.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Apguvu JSON struktūras izveidi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Testēšana bijusi veiksmīga, un testēšanas procesā atrasta kļūme.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Paplašināju zināšanas un prasmes par datu normalizāciju un pārveidošanu</a:t>
            </a:r>
          </a:p>
          <a:p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Guvu pieredzi strādājot </a:t>
            </a:r>
            <a:r>
              <a:rPr lang="lv-LV" sz="1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</a:t>
            </a:r>
            <a:r>
              <a:rPr lang="en-US" sz="1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’a</a:t>
            </a:r>
            <a:r>
              <a:rPr lang="lv-LV" sz="1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lināti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64B85-1627-43EC-9087-B9E0F4866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78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8B15-A82E-493F-B9AD-9DABA1923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2505"/>
            <a:ext cx="10515600" cy="1325563"/>
          </a:xfrm>
        </p:spPr>
        <p:txBody>
          <a:bodyPr/>
          <a:lstStyle/>
          <a:p>
            <a:pPr algn="ctr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PALDIES PAR UZMANĪBU!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4B89E2-9D37-454C-AD5B-5A0B3545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03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332</Words>
  <Application>Microsoft Office PowerPoint</Application>
  <PresentationFormat>Widescreen</PresentationFormat>
  <Paragraphs>107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Nunito Light</vt:lpstr>
      <vt:lpstr>Symbol</vt:lpstr>
      <vt:lpstr>Times New Roman</vt:lpstr>
      <vt:lpstr>Office Theme</vt:lpstr>
      <vt:lpstr>“Labāko šaha spēļu apskata” mājaslapas izstrāde</vt:lpstr>
      <vt:lpstr>Projekta uzdevumi</vt:lpstr>
      <vt:lpstr>Izmantotas tehnoloģijas</vt:lpstr>
      <vt:lpstr>Mērķi</vt:lpstr>
      <vt:lpstr>Projektēšana, skice</vt:lpstr>
      <vt:lpstr>Specifikācija</vt:lpstr>
      <vt:lpstr>Mājaslapas makets, sadaļa tabula</vt:lpstr>
      <vt:lpstr>Mājaslapas makets, šaha laukums ar pogām</vt:lpstr>
      <vt:lpstr>Back-end izstrāde datu normalizācija </vt:lpstr>
      <vt:lpstr>ER diagramma</vt:lpstr>
      <vt:lpstr> JSON struktūra</vt:lpstr>
      <vt:lpstr>Front-end izstrāde, sākumlapa</vt:lpstr>
      <vt:lpstr>Front-end izstrāde, tabula</vt:lpstr>
      <vt:lpstr>Testēšana</vt:lpstr>
      <vt:lpstr>Secinājumi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“Labāko šaha spēļu apskata” mājaslapas izstrāde</dc:title>
  <dc:creator>Davis Vaceris</dc:creator>
  <cp:lastModifiedBy>Trafic</cp:lastModifiedBy>
  <cp:revision>3</cp:revision>
  <dcterms:created xsi:type="dcterms:W3CDTF">2021-06-13T14:53:49Z</dcterms:created>
  <dcterms:modified xsi:type="dcterms:W3CDTF">2021-06-14T06:56:47Z</dcterms:modified>
</cp:coreProperties>
</file>