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1"/>
  </p:notesMasterIdLst>
  <p:sldIdLst>
    <p:sldId id="256" r:id="rId2"/>
    <p:sldId id="257" r:id="rId3"/>
    <p:sldId id="266" r:id="rId4"/>
    <p:sldId id="261" r:id="rId5"/>
    <p:sldId id="258" r:id="rId6"/>
    <p:sldId id="268" r:id="rId7"/>
    <p:sldId id="260" r:id="rId8"/>
    <p:sldId id="269" r:id="rId9"/>
    <p:sldId id="262" r:id="rId10"/>
    <p:sldId id="265" r:id="rId11"/>
    <p:sldId id="272" r:id="rId12"/>
    <p:sldId id="271" r:id="rId13"/>
    <p:sldId id="273" r:id="rId14"/>
    <p:sldId id="274" r:id="rId15"/>
    <p:sldId id="275" r:id="rId16"/>
    <p:sldId id="276" r:id="rId17"/>
    <p:sldId id="259" r:id="rId18"/>
    <p:sldId id="264" r:id="rId19"/>
    <p:sldId id="267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196" autoAdjust="0"/>
    <p:restoredTop sz="94660"/>
  </p:normalViewPr>
  <p:slideViewPr>
    <p:cSldViewPr snapToGrid="0">
      <p:cViewPr varScale="1">
        <p:scale>
          <a:sx n="68" d="100"/>
          <a:sy n="68" d="100"/>
        </p:scale>
        <p:origin x="572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40ADFE-84D2-47A8-A9D2-4F4BFB4E1876}" type="datetimeFigureOut">
              <a:rPr lang="en-US" smtClean="0"/>
              <a:t>6/16/2023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6BB1BA-4A34-4EE2-8F56-1F4B5DF8D5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31898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1F6E20-52B7-41F2-827A-100DCFF8BC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DF40713-59FC-4A78-9277-104BEC9E49E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207BB3-70EE-4D2E-9368-D4E0344E88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EECAFD-C6B2-46BA-B94E-47A77FEC0418}" type="datetime1">
              <a:rPr lang="en-US" smtClean="0"/>
              <a:t>6/16/2023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FBCBF5-8708-4495-8F03-2ADB473D49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3FAA07-B738-4954-82B7-2BDA4D0013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DD35B-7EE9-419C-B3E5-88A59995D2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70202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7C6B9D-2C98-4ACD-8905-265B0DB75A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7091C7-C6E7-4F5A-B463-D5C51ED626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D9D974-2EE7-4CCF-BE31-F458EE34D7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C102C-6FEE-424D-A151-7CED692FE40E}" type="datetime1">
              <a:rPr lang="en-US" smtClean="0"/>
              <a:t>6/16/2023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FD0081-0E45-4B85-B694-7A295F515C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BABA26-17F3-4623-B050-75F4F25186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fld id="{FDEDD35B-7EE9-419C-B3E5-88A59995D20E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59" name="Group 58">
            <a:extLst>
              <a:ext uri="{FF2B5EF4-FFF2-40B4-BE49-F238E27FC236}">
                <a16:creationId xmlns:a16="http://schemas.microsoft.com/office/drawing/2014/main" id="{92E01027-B085-46AE-9E7A-840100ACAA7C}"/>
              </a:ext>
            </a:extLst>
          </p:cNvPr>
          <p:cNvGrpSpPr/>
          <p:nvPr userDrawn="1"/>
        </p:nvGrpSpPr>
        <p:grpSpPr>
          <a:xfrm rot="10800000">
            <a:off x="0" y="5416782"/>
            <a:ext cx="12270772" cy="2152185"/>
            <a:chOff x="0" y="-156114"/>
            <a:chExt cx="24535152" cy="4304369"/>
          </a:xfrm>
        </p:grpSpPr>
        <p:sp>
          <p:nvSpPr>
            <p:cNvPr id="60" name="Freeform 3">
              <a:extLst>
                <a:ext uri="{FF2B5EF4-FFF2-40B4-BE49-F238E27FC236}">
                  <a16:creationId xmlns:a16="http://schemas.microsoft.com/office/drawing/2014/main" id="{C3FCEB9D-FF53-4130-8BEE-317D136CCB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378291" y="2431564"/>
              <a:ext cx="1134322" cy="1716691"/>
            </a:xfrm>
            <a:custGeom>
              <a:avLst/>
              <a:gdLst>
                <a:gd name="T0" fmla="*/ 0 w 1152"/>
                <a:gd name="T1" fmla="*/ 1739 h 1740"/>
                <a:gd name="T2" fmla="*/ 1151 w 1152"/>
                <a:gd name="T3" fmla="*/ 918 h 1740"/>
                <a:gd name="T4" fmla="*/ 1151 w 1152"/>
                <a:gd name="T5" fmla="*/ 0 h 1740"/>
                <a:gd name="T6" fmla="*/ 0 w 1152"/>
                <a:gd name="T7" fmla="*/ 1739 h 17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52" h="1740">
                  <a:moveTo>
                    <a:pt x="0" y="1739"/>
                  </a:moveTo>
                  <a:lnTo>
                    <a:pt x="1151" y="918"/>
                  </a:lnTo>
                  <a:lnTo>
                    <a:pt x="1151" y="0"/>
                  </a:lnTo>
                  <a:lnTo>
                    <a:pt x="0" y="1739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3599" b="0" i="0" dirty="0">
                <a:latin typeface="Nunito Light" charset="0"/>
              </a:endParaRPr>
            </a:p>
          </p:txBody>
        </p:sp>
        <p:sp>
          <p:nvSpPr>
            <p:cNvPr id="61" name="Freeform 5">
              <a:extLst>
                <a:ext uri="{FF2B5EF4-FFF2-40B4-BE49-F238E27FC236}">
                  <a16:creationId xmlns:a16="http://schemas.microsoft.com/office/drawing/2014/main" id="{1B92B5AA-8249-43BB-B239-5F5CB5B0C3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79221" y="-88970"/>
              <a:ext cx="1455931" cy="4233061"/>
            </a:xfrm>
            <a:custGeom>
              <a:avLst/>
              <a:gdLst>
                <a:gd name="T0" fmla="*/ 0 w 1479"/>
                <a:gd name="T1" fmla="*/ 0 h 4296"/>
                <a:gd name="T2" fmla="*/ 327 w 1479"/>
                <a:gd name="T3" fmla="*/ 4295 h 4296"/>
                <a:gd name="T4" fmla="*/ 1478 w 1479"/>
                <a:gd name="T5" fmla="*/ 2556 h 4296"/>
                <a:gd name="T6" fmla="*/ 1478 w 1479"/>
                <a:gd name="T7" fmla="*/ 0 h 4296"/>
                <a:gd name="T8" fmla="*/ 0 w 1479"/>
                <a:gd name="T9" fmla="*/ 0 h 4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79" h="4296">
                  <a:moveTo>
                    <a:pt x="0" y="0"/>
                  </a:moveTo>
                  <a:lnTo>
                    <a:pt x="327" y="4295"/>
                  </a:lnTo>
                  <a:lnTo>
                    <a:pt x="1478" y="2556"/>
                  </a:lnTo>
                  <a:lnTo>
                    <a:pt x="1478" y="0"/>
                  </a:lnTo>
                  <a:lnTo>
                    <a:pt x="0" y="0"/>
                  </a:lnTo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3599" b="0" i="0" dirty="0">
                <a:latin typeface="Nunito Light" charset="0"/>
              </a:endParaRPr>
            </a:p>
          </p:txBody>
        </p:sp>
        <p:sp>
          <p:nvSpPr>
            <p:cNvPr id="62" name="Freeform 6">
              <a:extLst>
                <a:ext uri="{FF2B5EF4-FFF2-40B4-BE49-F238E27FC236}">
                  <a16:creationId xmlns:a16="http://schemas.microsoft.com/office/drawing/2014/main" id="{251F2FAB-E82E-42F0-BAEE-A20F63077F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776620" y="-88970"/>
              <a:ext cx="2646748" cy="4233061"/>
            </a:xfrm>
            <a:custGeom>
              <a:avLst/>
              <a:gdLst>
                <a:gd name="T0" fmla="*/ 0 w 2687"/>
                <a:gd name="T1" fmla="*/ 0 h 4296"/>
                <a:gd name="T2" fmla="*/ 2686 w 2687"/>
                <a:gd name="T3" fmla="*/ 4295 h 4296"/>
                <a:gd name="T4" fmla="*/ 2359 w 2687"/>
                <a:gd name="T5" fmla="*/ 0 h 4296"/>
                <a:gd name="T6" fmla="*/ 0 w 2687"/>
                <a:gd name="T7" fmla="*/ 0 h 4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87" h="4296">
                  <a:moveTo>
                    <a:pt x="0" y="0"/>
                  </a:moveTo>
                  <a:lnTo>
                    <a:pt x="2686" y="4295"/>
                  </a:lnTo>
                  <a:lnTo>
                    <a:pt x="2359" y="0"/>
                  </a:lnTo>
                  <a:lnTo>
                    <a:pt x="0" y="0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3599" b="0" i="0" dirty="0">
                <a:latin typeface="Nunito Light" charset="0"/>
              </a:endParaRPr>
            </a:p>
          </p:txBody>
        </p:sp>
        <p:sp>
          <p:nvSpPr>
            <p:cNvPr id="63" name="Freeform 7">
              <a:extLst>
                <a:ext uri="{FF2B5EF4-FFF2-40B4-BE49-F238E27FC236}">
                  <a16:creationId xmlns:a16="http://schemas.microsoft.com/office/drawing/2014/main" id="{78FD9D4E-BEF0-4A34-A260-0ED65ADC0F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20243" y="-88970"/>
              <a:ext cx="3003125" cy="4233061"/>
            </a:xfrm>
            <a:custGeom>
              <a:avLst/>
              <a:gdLst>
                <a:gd name="T0" fmla="*/ 0 w 3049"/>
                <a:gd name="T1" fmla="*/ 0 h 4296"/>
                <a:gd name="T2" fmla="*/ 43 w 3049"/>
                <a:gd name="T3" fmla="*/ 3187 h 4296"/>
                <a:gd name="T4" fmla="*/ 3048 w 3049"/>
                <a:gd name="T5" fmla="*/ 4295 h 4296"/>
                <a:gd name="T6" fmla="*/ 362 w 3049"/>
                <a:gd name="T7" fmla="*/ 0 h 4296"/>
                <a:gd name="T8" fmla="*/ 0 w 3049"/>
                <a:gd name="T9" fmla="*/ 0 h 4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49" h="4296">
                  <a:moveTo>
                    <a:pt x="0" y="0"/>
                  </a:moveTo>
                  <a:lnTo>
                    <a:pt x="43" y="3187"/>
                  </a:lnTo>
                  <a:lnTo>
                    <a:pt x="3048" y="4295"/>
                  </a:lnTo>
                  <a:lnTo>
                    <a:pt x="362" y="0"/>
                  </a:lnTo>
                  <a:lnTo>
                    <a:pt x="0" y="0"/>
                  </a:lnTo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3599" b="0" i="0" dirty="0">
                <a:latin typeface="Nunito Light" charset="0"/>
              </a:endParaRPr>
            </a:p>
          </p:txBody>
        </p:sp>
        <p:sp>
          <p:nvSpPr>
            <p:cNvPr id="64" name="Freeform 8">
              <a:extLst>
                <a:ext uri="{FF2B5EF4-FFF2-40B4-BE49-F238E27FC236}">
                  <a16:creationId xmlns:a16="http://schemas.microsoft.com/office/drawing/2014/main" id="{0723BF8B-E21F-4D37-8A3D-439E94B067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677877" y="-88971"/>
              <a:ext cx="2785824" cy="3142198"/>
            </a:xfrm>
            <a:custGeom>
              <a:avLst/>
              <a:gdLst>
                <a:gd name="T0" fmla="*/ 2126 w 2826"/>
                <a:gd name="T1" fmla="*/ 0 h 3188"/>
                <a:gd name="T2" fmla="*/ 0 w 2826"/>
                <a:gd name="T3" fmla="*/ 1954 h 3188"/>
                <a:gd name="T4" fmla="*/ 2825 w 2826"/>
                <a:gd name="T5" fmla="*/ 3187 h 3188"/>
                <a:gd name="T6" fmla="*/ 2782 w 2826"/>
                <a:gd name="T7" fmla="*/ 0 h 3188"/>
                <a:gd name="T8" fmla="*/ 2126 w 2826"/>
                <a:gd name="T9" fmla="*/ 0 h 3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26" h="3188">
                  <a:moveTo>
                    <a:pt x="2126" y="0"/>
                  </a:moveTo>
                  <a:lnTo>
                    <a:pt x="0" y="1954"/>
                  </a:lnTo>
                  <a:lnTo>
                    <a:pt x="2825" y="3187"/>
                  </a:lnTo>
                  <a:lnTo>
                    <a:pt x="2782" y="0"/>
                  </a:lnTo>
                  <a:lnTo>
                    <a:pt x="2126" y="0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3599" b="0" i="0" dirty="0">
                <a:latin typeface="Nunito Light" charset="0"/>
              </a:endParaRPr>
            </a:p>
          </p:txBody>
        </p:sp>
        <p:sp>
          <p:nvSpPr>
            <p:cNvPr id="65" name="Freeform 9">
              <a:extLst>
                <a:ext uri="{FF2B5EF4-FFF2-40B4-BE49-F238E27FC236}">
                  <a16:creationId xmlns:a16="http://schemas.microsoft.com/office/drawing/2014/main" id="{A91321A7-DFB8-4187-83F6-A2A3C660C33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608342" y="-88971"/>
              <a:ext cx="2168684" cy="1925303"/>
            </a:xfrm>
            <a:custGeom>
              <a:avLst/>
              <a:gdLst>
                <a:gd name="T0" fmla="*/ 0 w 2199"/>
                <a:gd name="T1" fmla="*/ 0 h 1955"/>
                <a:gd name="T2" fmla="*/ 72 w 2199"/>
                <a:gd name="T3" fmla="*/ 1954 h 1955"/>
                <a:gd name="T4" fmla="*/ 2198 w 2199"/>
                <a:gd name="T5" fmla="*/ 0 h 1955"/>
                <a:gd name="T6" fmla="*/ 0 w 2199"/>
                <a:gd name="T7" fmla="*/ 0 h 19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99" h="1955">
                  <a:moveTo>
                    <a:pt x="0" y="0"/>
                  </a:moveTo>
                  <a:lnTo>
                    <a:pt x="72" y="1954"/>
                  </a:lnTo>
                  <a:lnTo>
                    <a:pt x="2198" y="0"/>
                  </a:lnTo>
                  <a:lnTo>
                    <a:pt x="0" y="0"/>
                  </a:lnTo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3599" b="0" i="0" dirty="0">
                <a:latin typeface="Nunito Light" charset="0"/>
              </a:endParaRPr>
            </a:p>
          </p:txBody>
        </p:sp>
        <p:sp>
          <p:nvSpPr>
            <p:cNvPr id="66" name="Freeform 10">
              <a:extLst>
                <a:ext uri="{FF2B5EF4-FFF2-40B4-BE49-F238E27FC236}">
                  <a16:creationId xmlns:a16="http://schemas.microsoft.com/office/drawing/2014/main" id="{4F5C7870-FA61-4BBF-9816-86B2E09E7C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888518" y="-88734"/>
              <a:ext cx="2811899" cy="1925303"/>
            </a:xfrm>
            <a:custGeom>
              <a:avLst/>
              <a:gdLst>
                <a:gd name="T0" fmla="*/ 0 w 2852"/>
                <a:gd name="T1" fmla="*/ 0 h 1955"/>
                <a:gd name="T2" fmla="*/ 2851 w 2852"/>
                <a:gd name="T3" fmla="*/ 1954 h 1955"/>
                <a:gd name="T4" fmla="*/ 2779 w 2852"/>
                <a:gd name="T5" fmla="*/ 0 h 1955"/>
                <a:gd name="T6" fmla="*/ 0 w 2852"/>
                <a:gd name="T7" fmla="*/ 0 h 19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52" h="1955">
                  <a:moveTo>
                    <a:pt x="0" y="0"/>
                  </a:moveTo>
                  <a:lnTo>
                    <a:pt x="2851" y="1954"/>
                  </a:lnTo>
                  <a:lnTo>
                    <a:pt x="2779" y="0"/>
                  </a:lnTo>
                  <a:lnTo>
                    <a:pt x="0" y="0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3599" b="0" i="0" dirty="0">
                <a:latin typeface="Nunito Light" charset="0"/>
              </a:endParaRPr>
            </a:p>
          </p:txBody>
        </p:sp>
        <p:sp>
          <p:nvSpPr>
            <p:cNvPr id="67" name="Freeform 11">
              <a:extLst>
                <a:ext uri="{FF2B5EF4-FFF2-40B4-BE49-F238E27FC236}">
                  <a16:creationId xmlns:a16="http://schemas.microsoft.com/office/drawing/2014/main" id="{BCD28BD6-964E-4E55-9863-0B144071B7B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589856" y="-88970"/>
              <a:ext cx="4137447" cy="3520308"/>
            </a:xfrm>
            <a:custGeom>
              <a:avLst/>
              <a:gdLst>
                <a:gd name="T0" fmla="*/ 0 w 4196"/>
                <a:gd name="T1" fmla="*/ 0 h 3572"/>
                <a:gd name="T2" fmla="*/ 1886 w 4196"/>
                <a:gd name="T3" fmla="*/ 3571 h 3572"/>
                <a:gd name="T4" fmla="*/ 4195 w 4196"/>
                <a:gd name="T5" fmla="*/ 1954 h 3572"/>
                <a:gd name="T6" fmla="*/ 1344 w 4196"/>
                <a:gd name="T7" fmla="*/ 0 h 3572"/>
                <a:gd name="T8" fmla="*/ 0 w 4196"/>
                <a:gd name="T9" fmla="*/ 0 h 3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96" h="3572">
                  <a:moveTo>
                    <a:pt x="0" y="0"/>
                  </a:moveTo>
                  <a:lnTo>
                    <a:pt x="1886" y="3571"/>
                  </a:lnTo>
                  <a:lnTo>
                    <a:pt x="4195" y="1954"/>
                  </a:lnTo>
                  <a:lnTo>
                    <a:pt x="1344" y="0"/>
                  </a:lnTo>
                  <a:lnTo>
                    <a:pt x="0" y="0"/>
                  </a:lnTo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3599" b="0" i="0" dirty="0">
                <a:latin typeface="Nunito Light" charset="0"/>
              </a:endParaRPr>
            </a:p>
          </p:txBody>
        </p:sp>
        <p:sp>
          <p:nvSpPr>
            <p:cNvPr id="68" name="Freeform 12">
              <a:extLst>
                <a:ext uri="{FF2B5EF4-FFF2-40B4-BE49-F238E27FC236}">
                  <a16:creationId xmlns:a16="http://schemas.microsoft.com/office/drawing/2014/main" id="{681E50A8-9BB4-45F3-BBFF-A6390C706AF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104147" y="-111272"/>
              <a:ext cx="4346058" cy="3520308"/>
            </a:xfrm>
            <a:custGeom>
              <a:avLst/>
              <a:gdLst>
                <a:gd name="T0" fmla="*/ 965 w 4408"/>
                <a:gd name="T1" fmla="*/ 0 h 3572"/>
                <a:gd name="T2" fmla="*/ 0 w 4408"/>
                <a:gd name="T3" fmla="*/ 1760 h 3572"/>
                <a:gd name="T4" fmla="*/ 4407 w 4408"/>
                <a:gd name="T5" fmla="*/ 3571 h 3572"/>
                <a:gd name="T6" fmla="*/ 2521 w 4408"/>
                <a:gd name="T7" fmla="*/ 0 h 3572"/>
                <a:gd name="T8" fmla="*/ 965 w 4408"/>
                <a:gd name="T9" fmla="*/ 0 h 3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08" h="3572">
                  <a:moveTo>
                    <a:pt x="965" y="0"/>
                  </a:moveTo>
                  <a:lnTo>
                    <a:pt x="0" y="1760"/>
                  </a:lnTo>
                  <a:lnTo>
                    <a:pt x="4407" y="3571"/>
                  </a:lnTo>
                  <a:lnTo>
                    <a:pt x="2521" y="0"/>
                  </a:lnTo>
                  <a:lnTo>
                    <a:pt x="965" y="0"/>
                  </a:ln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3599" b="0" i="0" dirty="0">
                <a:latin typeface="Nunito Light" charset="0"/>
              </a:endParaRPr>
            </a:p>
          </p:txBody>
        </p:sp>
        <p:sp>
          <p:nvSpPr>
            <p:cNvPr id="69" name="Freeform 13">
              <a:extLst>
                <a:ext uri="{FF2B5EF4-FFF2-40B4-BE49-F238E27FC236}">
                  <a16:creationId xmlns:a16="http://schemas.microsoft.com/office/drawing/2014/main" id="{5995712F-4340-4640-BF74-39FA2127B9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93019" y="-88970"/>
              <a:ext cx="369415" cy="195571"/>
            </a:xfrm>
            <a:custGeom>
              <a:avLst/>
              <a:gdLst>
                <a:gd name="T0" fmla="*/ 112 w 374"/>
                <a:gd name="T1" fmla="*/ 0 h 198"/>
                <a:gd name="T2" fmla="*/ 0 w 374"/>
                <a:gd name="T3" fmla="*/ 197 h 198"/>
                <a:gd name="T4" fmla="*/ 373 w 374"/>
                <a:gd name="T5" fmla="*/ 0 h 198"/>
                <a:gd name="T6" fmla="*/ 112 w 374"/>
                <a:gd name="T7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74" h="198">
                  <a:moveTo>
                    <a:pt x="112" y="0"/>
                  </a:moveTo>
                  <a:lnTo>
                    <a:pt x="0" y="197"/>
                  </a:lnTo>
                  <a:lnTo>
                    <a:pt x="373" y="0"/>
                  </a:lnTo>
                  <a:lnTo>
                    <a:pt x="112" y="0"/>
                  </a:lnTo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3599" b="0" i="0" dirty="0">
                <a:latin typeface="Nunito Light" charset="0"/>
              </a:endParaRPr>
            </a:p>
          </p:txBody>
        </p:sp>
        <p:sp>
          <p:nvSpPr>
            <p:cNvPr id="70" name="Freeform 13">
              <a:extLst>
                <a:ext uri="{FF2B5EF4-FFF2-40B4-BE49-F238E27FC236}">
                  <a16:creationId xmlns:a16="http://schemas.microsoft.com/office/drawing/2014/main" id="{28A76564-3177-4E48-BD4E-6BDAB9A5FB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98211" y="-88970"/>
              <a:ext cx="225996" cy="195571"/>
            </a:xfrm>
            <a:custGeom>
              <a:avLst/>
              <a:gdLst>
                <a:gd name="T0" fmla="*/ 0 w 231"/>
                <a:gd name="T1" fmla="*/ 0 h 198"/>
                <a:gd name="T2" fmla="*/ 118 w 231"/>
                <a:gd name="T3" fmla="*/ 197 h 198"/>
                <a:gd name="T4" fmla="*/ 230 w 231"/>
                <a:gd name="T5" fmla="*/ 0 h 198"/>
                <a:gd name="T6" fmla="*/ 0 w 231"/>
                <a:gd name="T7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1" h="198">
                  <a:moveTo>
                    <a:pt x="0" y="0"/>
                  </a:moveTo>
                  <a:lnTo>
                    <a:pt x="118" y="197"/>
                  </a:lnTo>
                  <a:lnTo>
                    <a:pt x="230" y="0"/>
                  </a:lnTo>
                  <a:lnTo>
                    <a:pt x="0" y="0"/>
                  </a:lnTo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3599" b="0" i="0" dirty="0">
                <a:latin typeface="Nunito Light" charset="0"/>
              </a:endParaRPr>
            </a:p>
          </p:txBody>
        </p:sp>
        <p:sp>
          <p:nvSpPr>
            <p:cNvPr id="71" name="Freeform 14">
              <a:extLst>
                <a:ext uri="{FF2B5EF4-FFF2-40B4-BE49-F238E27FC236}">
                  <a16:creationId xmlns:a16="http://schemas.microsoft.com/office/drawing/2014/main" id="{5466BE3F-CB47-4D0C-9C7F-3F61B98ED7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02000" y="61758"/>
              <a:ext cx="2646751" cy="2259950"/>
            </a:xfrm>
            <a:custGeom>
              <a:avLst/>
              <a:gdLst>
                <a:gd name="T0" fmla="*/ 2685 w 2686"/>
                <a:gd name="T1" fmla="*/ 1563 h 2292"/>
                <a:gd name="T2" fmla="*/ 1308 w 2686"/>
                <a:gd name="T3" fmla="*/ 0 h 2292"/>
                <a:gd name="T4" fmla="*/ 0 w 2686"/>
                <a:gd name="T5" fmla="*/ 2291 h 2292"/>
                <a:gd name="T6" fmla="*/ 2685 w 2686"/>
                <a:gd name="T7" fmla="*/ 1563 h 2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86" h="2292">
                  <a:moveTo>
                    <a:pt x="2685" y="1563"/>
                  </a:moveTo>
                  <a:lnTo>
                    <a:pt x="1308" y="0"/>
                  </a:lnTo>
                  <a:lnTo>
                    <a:pt x="0" y="2291"/>
                  </a:lnTo>
                  <a:lnTo>
                    <a:pt x="2685" y="1563"/>
                  </a:ln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3599" b="0" i="0" dirty="0">
                <a:latin typeface="Nunito Light" charset="0"/>
              </a:endParaRPr>
            </a:p>
          </p:txBody>
        </p:sp>
        <p:sp>
          <p:nvSpPr>
            <p:cNvPr id="72" name="Freeform 15">
              <a:extLst>
                <a:ext uri="{FF2B5EF4-FFF2-40B4-BE49-F238E27FC236}">
                  <a16:creationId xmlns:a16="http://schemas.microsoft.com/office/drawing/2014/main" id="{BD88C020-9BD6-464A-A5FD-415571F46C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21130" y="61996"/>
              <a:ext cx="2985743" cy="2259950"/>
            </a:xfrm>
            <a:custGeom>
              <a:avLst/>
              <a:gdLst>
                <a:gd name="T0" fmla="*/ 3029 w 3030"/>
                <a:gd name="T1" fmla="*/ 0 h 2292"/>
                <a:gd name="T2" fmla="*/ 0 w 3030"/>
                <a:gd name="T3" fmla="*/ 624 h 2292"/>
                <a:gd name="T4" fmla="*/ 1721 w 3030"/>
                <a:gd name="T5" fmla="*/ 2291 h 2292"/>
                <a:gd name="T6" fmla="*/ 3029 w 3030"/>
                <a:gd name="T7" fmla="*/ 0 h 2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30" h="2292">
                  <a:moveTo>
                    <a:pt x="3029" y="0"/>
                  </a:moveTo>
                  <a:lnTo>
                    <a:pt x="0" y="624"/>
                  </a:lnTo>
                  <a:lnTo>
                    <a:pt x="1721" y="2291"/>
                  </a:lnTo>
                  <a:lnTo>
                    <a:pt x="3029" y="0"/>
                  </a:lnTo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3599" b="0" i="0" dirty="0">
                <a:latin typeface="Nunito Light" charset="0"/>
              </a:endParaRPr>
            </a:p>
          </p:txBody>
        </p:sp>
        <p:sp>
          <p:nvSpPr>
            <p:cNvPr id="73" name="Freeform 16">
              <a:extLst>
                <a:ext uri="{FF2B5EF4-FFF2-40B4-BE49-F238E27FC236}">
                  <a16:creationId xmlns:a16="http://schemas.microsoft.com/office/drawing/2014/main" id="{79CE63FA-827D-4B32-BB17-00E5766BDF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29814" y="-88970"/>
              <a:ext cx="2985743" cy="808366"/>
            </a:xfrm>
            <a:custGeom>
              <a:avLst/>
              <a:gdLst>
                <a:gd name="T0" fmla="*/ 61 w 3030"/>
                <a:gd name="T1" fmla="*/ 0 h 822"/>
                <a:gd name="T2" fmla="*/ 0 w 3030"/>
                <a:gd name="T3" fmla="*/ 821 h 822"/>
                <a:gd name="T4" fmla="*/ 3029 w 3030"/>
                <a:gd name="T5" fmla="*/ 197 h 822"/>
                <a:gd name="T6" fmla="*/ 2911 w 3030"/>
                <a:gd name="T7" fmla="*/ 0 h 822"/>
                <a:gd name="T8" fmla="*/ 61 w 3030"/>
                <a:gd name="T9" fmla="*/ 0 h 8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30" h="822">
                  <a:moveTo>
                    <a:pt x="61" y="0"/>
                  </a:moveTo>
                  <a:lnTo>
                    <a:pt x="0" y="821"/>
                  </a:lnTo>
                  <a:lnTo>
                    <a:pt x="3029" y="197"/>
                  </a:lnTo>
                  <a:lnTo>
                    <a:pt x="2911" y="0"/>
                  </a:lnTo>
                  <a:lnTo>
                    <a:pt x="61" y="0"/>
                  </a:lnTo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3599" b="0" i="0" dirty="0">
                <a:latin typeface="Nunito Light" charset="0"/>
              </a:endParaRPr>
            </a:p>
          </p:txBody>
        </p:sp>
        <p:sp>
          <p:nvSpPr>
            <p:cNvPr id="74" name="Freeform 17">
              <a:extLst>
                <a:ext uri="{FF2B5EF4-FFF2-40B4-BE49-F238E27FC236}">
                  <a16:creationId xmlns:a16="http://schemas.microsoft.com/office/drawing/2014/main" id="{8952B0AE-B359-4A0F-8D80-F9BA541EE3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75275" y="-88970"/>
              <a:ext cx="943094" cy="808366"/>
            </a:xfrm>
            <a:custGeom>
              <a:avLst/>
              <a:gdLst>
                <a:gd name="T0" fmla="*/ 0 w 955"/>
                <a:gd name="T1" fmla="*/ 0 h 822"/>
                <a:gd name="T2" fmla="*/ 893 w 955"/>
                <a:gd name="T3" fmla="*/ 821 h 822"/>
                <a:gd name="T4" fmla="*/ 954 w 955"/>
                <a:gd name="T5" fmla="*/ 0 h 822"/>
                <a:gd name="T6" fmla="*/ 0 w 955"/>
                <a:gd name="T7" fmla="*/ 0 h 8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55" h="822">
                  <a:moveTo>
                    <a:pt x="0" y="0"/>
                  </a:moveTo>
                  <a:lnTo>
                    <a:pt x="893" y="821"/>
                  </a:lnTo>
                  <a:lnTo>
                    <a:pt x="954" y="0"/>
                  </a:lnTo>
                  <a:lnTo>
                    <a:pt x="0" y="0"/>
                  </a:ln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3599" b="0" i="0" dirty="0">
                <a:latin typeface="Nunito Light" charset="0"/>
              </a:endParaRPr>
            </a:p>
          </p:txBody>
        </p:sp>
        <p:sp>
          <p:nvSpPr>
            <p:cNvPr id="75" name="Freeform 18">
              <a:extLst>
                <a:ext uri="{FF2B5EF4-FFF2-40B4-BE49-F238E27FC236}">
                  <a16:creationId xmlns:a16="http://schemas.microsoft.com/office/drawing/2014/main" id="{930B49EC-E8FF-48CB-A655-CEC3869B67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08571" y="674793"/>
              <a:ext cx="2916204" cy="1642810"/>
            </a:xfrm>
            <a:custGeom>
              <a:avLst/>
              <a:gdLst>
                <a:gd name="T0" fmla="*/ 2958 w 2959"/>
                <a:gd name="T1" fmla="*/ 1667 h 1668"/>
                <a:gd name="T2" fmla="*/ 1237 w 2959"/>
                <a:gd name="T3" fmla="*/ 0 h 1668"/>
                <a:gd name="T4" fmla="*/ 0 w 2959"/>
                <a:gd name="T5" fmla="*/ 1323 h 1668"/>
                <a:gd name="T6" fmla="*/ 2958 w 2959"/>
                <a:gd name="T7" fmla="*/ 1667 h 16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59" h="1668">
                  <a:moveTo>
                    <a:pt x="2958" y="1667"/>
                  </a:moveTo>
                  <a:lnTo>
                    <a:pt x="1237" y="0"/>
                  </a:lnTo>
                  <a:lnTo>
                    <a:pt x="0" y="1323"/>
                  </a:lnTo>
                  <a:lnTo>
                    <a:pt x="2958" y="1667"/>
                  </a:ln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3599" b="0" i="0" dirty="0">
                <a:latin typeface="Nunito Light" charset="0"/>
              </a:endParaRPr>
            </a:p>
          </p:txBody>
        </p:sp>
        <p:sp>
          <p:nvSpPr>
            <p:cNvPr id="76" name="Freeform 19">
              <a:extLst>
                <a:ext uri="{FF2B5EF4-FFF2-40B4-BE49-F238E27FC236}">
                  <a16:creationId xmlns:a16="http://schemas.microsoft.com/office/drawing/2014/main" id="{3F70CE26-9610-4317-901D-83E4ADB288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92201" y="-155877"/>
              <a:ext cx="1760153" cy="2112184"/>
            </a:xfrm>
            <a:custGeom>
              <a:avLst/>
              <a:gdLst>
                <a:gd name="T0" fmla="*/ 0 w 1787"/>
                <a:gd name="T1" fmla="*/ 0 h 2145"/>
                <a:gd name="T2" fmla="*/ 549 w 1787"/>
                <a:gd name="T3" fmla="*/ 2144 h 2145"/>
                <a:gd name="T4" fmla="*/ 1786 w 1787"/>
                <a:gd name="T5" fmla="*/ 821 h 2145"/>
                <a:gd name="T6" fmla="*/ 893 w 1787"/>
                <a:gd name="T7" fmla="*/ 0 h 2145"/>
                <a:gd name="T8" fmla="*/ 0 w 1787"/>
                <a:gd name="T9" fmla="*/ 0 h 2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87" h="2145">
                  <a:moveTo>
                    <a:pt x="0" y="0"/>
                  </a:moveTo>
                  <a:lnTo>
                    <a:pt x="549" y="2144"/>
                  </a:lnTo>
                  <a:lnTo>
                    <a:pt x="1786" y="821"/>
                  </a:lnTo>
                  <a:lnTo>
                    <a:pt x="893" y="0"/>
                  </a:lnTo>
                  <a:lnTo>
                    <a:pt x="0" y="0"/>
                  </a:ln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3599" b="0" i="0" dirty="0">
                <a:latin typeface="Nunito Light" charset="0"/>
              </a:endParaRPr>
            </a:p>
          </p:txBody>
        </p:sp>
        <p:sp>
          <p:nvSpPr>
            <p:cNvPr id="77" name="Freeform 20">
              <a:extLst>
                <a:ext uri="{FF2B5EF4-FFF2-40B4-BE49-F238E27FC236}">
                  <a16:creationId xmlns:a16="http://schemas.microsoft.com/office/drawing/2014/main" id="{3BC91F82-4A9D-465D-A077-9F61405813F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3059" y="190760"/>
              <a:ext cx="5232654" cy="2977052"/>
            </a:xfrm>
            <a:custGeom>
              <a:avLst/>
              <a:gdLst>
                <a:gd name="T0" fmla="*/ 5310 w 5311"/>
                <a:gd name="T1" fmla="*/ 1771 h 3020"/>
                <a:gd name="T2" fmla="*/ 853 w 5311"/>
                <a:gd name="T3" fmla="*/ 0 h 3020"/>
                <a:gd name="T4" fmla="*/ 0 w 5311"/>
                <a:gd name="T5" fmla="*/ 3019 h 3020"/>
                <a:gd name="T6" fmla="*/ 5310 w 5311"/>
                <a:gd name="T7" fmla="*/ 1771 h 30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311" h="3020">
                  <a:moveTo>
                    <a:pt x="5310" y="1771"/>
                  </a:moveTo>
                  <a:lnTo>
                    <a:pt x="853" y="0"/>
                  </a:lnTo>
                  <a:lnTo>
                    <a:pt x="0" y="3019"/>
                  </a:lnTo>
                  <a:lnTo>
                    <a:pt x="5310" y="1771"/>
                  </a:lnTo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3599" b="0" i="0" dirty="0">
                <a:latin typeface="Nunito Light" charset="0"/>
              </a:endParaRPr>
            </a:p>
          </p:txBody>
        </p:sp>
        <p:sp>
          <p:nvSpPr>
            <p:cNvPr id="78" name="Freeform 21">
              <a:extLst>
                <a:ext uri="{FF2B5EF4-FFF2-40B4-BE49-F238E27FC236}">
                  <a16:creationId xmlns:a16="http://schemas.microsoft.com/office/drawing/2014/main" id="{5A265F53-E4CC-40D9-85FB-1DC6E40E80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64131" y="-156113"/>
              <a:ext cx="4393864" cy="2112184"/>
            </a:xfrm>
            <a:custGeom>
              <a:avLst/>
              <a:gdLst>
                <a:gd name="T0" fmla="*/ 936 w 4458"/>
                <a:gd name="T1" fmla="*/ 0 h 2145"/>
                <a:gd name="T2" fmla="*/ 0 w 4458"/>
                <a:gd name="T3" fmla="*/ 373 h 2145"/>
                <a:gd name="T4" fmla="*/ 4457 w 4458"/>
                <a:gd name="T5" fmla="*/ 2144 h 2145"/>
                <a:gd name="T6" fmla="*/ 3908 w 4458"/>
                <a:gd name="T7" fmla="*/ 0 h 2145"/>
                <a:gd name="T8" fmla="*/ 936 w 4458"/>
                <a:gd name="T9" fmla="*/ 0 h 2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58" h="2145">
                  <a:moveTo>
                    <a:pt x="936" y="0"/>
                  </a:moveTo>
                  <a:lnTo>
                    <a:pt x="0" y="373"/>
                  </a:lnTo>
                  <a:lnTo>
                    <a:pt x="4457" y="2144"/>
                  </a:lnTo>
                  <a:lnTo>
                    <a:pt x="3908" y="0"/>
                  </a:lnTo>
                  <a:lnTo>
                    <a:pt x="936" y="0"/>
                  </a:lnTo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3599" b="0" i="0" dirty="0">
                <a:latin typeface="Nunito Light" charset="0"/>
              </a:endParaRPr>
            </a:p>
          </p:txBody>
        </p:sp>
        <p:sp>
          <p:nvSpPr>
            <p:cNvPr id="79" name="Freeform 22">
              <a:extLst>
                <a:ext uri="{FF2B5EF4-FFF2-40B4-BE49-F238E27FC236}">
                  <a16:creationId xmlns:a16="http://schemas.microsoft.com/office/drawing/2014/main" id="{C466CA60-6716-47AC-9E9C-584831E4530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64131" y="-133574"/>
              <a:ext cx="921364" cy="369415"/>
            </a:xfrm>
            <a:custGeom>
              <a:avLst/>
              <a:gdLst>
                <a:gd name="T0" fmla="*/ 72 w 937"/>
                <a:gd name="T1" fmla="*/ 0 h 374"/>
                <a:gd name="T2" fmla="*/ 0 w 937"/>
                <a:gd name="T3" fmla="*/ 373 h 374"/>
                <a:gd name="T4" fmla="*/ 936 w 937"/>
                <a:gd name="T5" fmla="*/ 0 h 374"/>
                <a:gd name="T6" fmla="*/ 72 w 937"/>
                <a:gd name="T7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37" h="374">
                  <a:moveTo>
                    <a:pt x="72" y="0"/>
                  </a:moveTo>
                  <a:lnTo>
                    <a:pt x="0" y="373"/>
                  </a:lnTo>
                  <a:lnTo>
                    <a:pt x="936" y="0"/>
                  </a:lnTo>
                  <a:lnTo>
                    <a:pt x="72" y="0"/>
                  </a:ln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3599" b="0" i="0" dirty="0">
                <a:latin typeface="Nunito Light" charset="0"/>
              </a:endParaRPr>
            </a:p>
          </p:txBody>
        </p:sp>
        <p:sp>
          <p:nvSpPr>
            <p:cNvPr id="80" name="Freeform 23">
              <a:extLst>
                <a:ext uri="{FF2B5EF4-FFF2-40B4-BE49-F238E27FC236}">
                  <a16:creationId xmlns:a16="http://schemas.microsoft.com/office/drawing/2014/main" id="{570ED180-514B-4C0C-A2AA-13E0D4D792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4484" y="-133574"/>
              <a:ext cx="621488" cy="369415"/>
            </a:xfrm>
            <a:custGeom>
              <a:avLst/>
              <a:gdLst>
                <a:gd name="T0" fmla="*/ 0 w 629"/>
                <a:gd name="T1" fmla="*/ 0 h 374"/>
                <a:gd name="T2" fmla="*/ 556 w 629"/>
                <a:gd name="T3" fmla="*/ 373 h 374"/>
                <a:gd name="T4" fmla="*/ 628 w 629"/>
                <a:gd name="T5" fmla="*/ 0 h 374"/>
                <a:gd name="T6" fmla="*/ 0 w 629"/>
                <a:gd name="T7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29" h="374">
                  <a:moveTo>
                    <a:pt x="0" y="0"/>
                  </a:moveTo>
                  <a:lnTo>
                    <a:pt x="556" y="373"/>
                  </a:lnTo>
                  <a:lnTo>
                    <a:pt x="628" y="0"/>
                  </a:lnTo>
                  <a:lnTo>
                    <a:pt x="0" y="0"/>
                  </a:ln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3599" b="0" i="0" dirty="0">
                <a:latin typeface="Nunito Light" charset="0"/>
              </a:endParaRPr>
            </a:p>
          </p:txBody>
        </p:sp>
        <p:sp>
          <p:nvSpPr>
            <p:cNvPr id="81" name="Freeform 24">
              <a:extLst>
                <a:ext uri="{FF2B5EF4-FFF2-40B4-BE49-F238E27FC236}">
                  <a16:creationId xmlns:a16="http://schemas.microsoft.com/office/drawing/2014/main" id="{9574DD1A-1A16-4942-A198-13A766E71D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885559"/>
              <a:ext cx="447642" cy="2259950"/>
            </a:xfrm>
            <a:custGeom>
              <a:avLst/>
              <a:gdLst>
                <a:gd name="T0" fmla="*/ 0 w 453"/>
                <a:gd name="T1" fmla="*/ 2104 h 2292"/>
                <a:gd name="T2" fmla="*/ 452 w 453"/>
                <a:gd name="T3" fmla="*/ 2291 h 2292"/>
                <a:gd name="T4" fmla="*/ 0 w 453"/>
                <a:gd name="T5" fmla="*/ 0 h 2292"/>
                <a:gd name="T6" fmla="*/ 0 w 453"/>
                <a:gd name="T7" fmla="*/ 2104 h 2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53" h="2292">
                  <a:moveTo>
                    <a:pt x="0" y="2104"/>
                  </a:moveTo>
                  <a:lnTo>
                    <a:pt x="452" y="2291"/>
                  </a:lnTo>
                  <a:lnTo>
                    <a:pt x="0" y="0"/>
                  </a:lnTo>
                  <a:lnTo>
                    <a:pt x="0" y="2104"/>
                  </a:lnTo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3599" b="0" i="0" dirty="0">
                <a:latin typeface="Nunito Light" charset="0"/>
              </a:endParaRPr>
            </a:p>
          </p:txBody>
        </p:sp>
        <p:sp>
          <p:nvSpPr>
            <p:cNvPr id="82" name="Freeform 25">
              <a:extLst>
                <a:ext uri="{FF2B5EF4-FFF2-40B4-BE49-F238E27FC236}">
                  <a16:creationId xmlns:a16="http://schemas.microsoft.com/office/drawing/2014/main" id="{787CC823-BF4E-498B-B64D-53B8EF40038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156114"/>
              <a:ext cx="1286433" cy="3342117"/>
            </a:xfrm>
            <a:custGeom>
              <a:avLst/>
              <a:gdLst>
                <a:gd name="T0" fmla="*/ 0 w 1306"/>
                <a:gd name="T1" fmla="*/ 0 h 3393"/>
                <a:gd name="T2" fmla="*/ 0 w 1306"/>
                <a:gd name="T3" fmla="*/ 1101 h 3393"/>
                <a:gd name="T4" fmla="*/ 452 w 1306"/>
                <a:gd name="T5" fmla="*/ 3392 h 3393"/>
                <a:gd name="T6" fmla="*/ 1305 w 1306"/>
                <a:gd name="T7" fmla="*/ 373 h 3393"/>
                <a:gd name="T8" fmla="*/ 749 w 1306"/>
                <a:gd name="T9" fmla="*/ 0 h 3393"/>
                <a:gd name="T10" fmla="*/ 0 w 1306"/>
                <a:gd name="T11" fmla="*/ 0 h 3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06" h="3393">
                  <a:moveTo>
                    <a:pt x="0" y="0"/>
                  </a:moveTo>
                  <a:lnTo>
                    <a:pt x="0" y="1101"/>
                  </a:lnTo>
                  <a:lnTo>
                    <a:pt x="452" y="3392"/>
                  </a:lnTo>
                  <a:lnTo>
                    <a:pt x="1305" y="373"/>
                  </a:lnTo>
                  <a:lnTo>
                    <a:pt x="749" y="0"/>
                  </a:lnTo>
                  <a:lnTo>
                    <a:pt x="0" y="0"/>
                  </a:lnTo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3599" b="0" i="0" dirty="0">
                <a:latin typeface="Nunito Light" charset="0"/>
              </a:endParaRPr>
            </a:p>
          </p:txBody>
        </p:sp>
        <p:sp>
          <p:nvSpPr>
            <p:cNvPr id="83" name="Freeform 26">
              <a:extLst>
                <a:ext uri="{FF2B5EF4-FFF2-40B4-BE49-F238E27FC236}">
                  <a16:creationId xmlns:a16="http://schemas.microsoft.com/office/drawing/2014/main" id="{15B3426B-BB39-4128-91AB-75E58E9514D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462804" y="1591817"/>
              <a:ext cx="6988462" cy="1786231"/>
            </a:xfrm>
            <a:custGeom>
              <a:avLst/>
              <a:gdLst>
                <a:gd name="T0" fmla="*/ 7092 w 7093"/>
                <a:gd name="T1" fmla="*/ 1811 h 1812"/>
                <a:gd name="T2" fmla="*/ 0 w 7093"/>
                <a:gd name="T3" fmla="*/ 728 h 1812"/>
                <a:gd name="T4" fmla="*/ 2685 w 7093"/>
                <a:gd name="T5" fmla="*/ 0 h 1812"/>
                <a:gd name="T6" fmla="*/ 7092 w 7093"/>
                <a:gd name="T7" fmla="*/ 1811 h 18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093" h="1812">
                  <a:moveTo>
                    <a:pt x="7092" y="1811"/>
                  </a:moveTo>
                  <a:lnTo>
                    <a:pt x="0" y="728"/>
                  </a:lnTo>
                  <a:lnTo>
                    <a:pt x="2685" y="0"/>
                  </a:lnTo>
                  <a:lnTo>
                    <a:pt x="7092" y="1811"/>
                  </a:lnTo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3599" b="0" i="0" dirty="0">
                <a:latin typeface="Nunito Light" charset="0"/>
              </a:endParaRPr>
            </a:p>
          </p:txBody>
        </p:sp>
        <p:sp>
          <p:nvSpPr>
            <p:cNvPr id="84" name="Freeform 12">
              <a:extLst>
                <a:ext uri="{FF2B5EF4-FFF2-40B4-BE49-F238E27FC236}">
                  <a16:creationId xmlns:a16="http://schemas.microsoft.com/office/drawing/2014/main" id="{FB169683-474B-40F8-80C0-5B5DF0367D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76123" y="-125128"/>
              <a:ext cx="2307757" cy="1734076"/>
            </a:xfrm>
            <a:custGeom>
              <a:avLst/>
              <a:gdLst>
                <a:gd name="T0" fmla="*/ 373 w 2343"/>
                <a:gd name="T1" fmla="*/ 0 h 1761"/>
                <a:gd name="T2" fmla="*/ 0 w 2343"/>
                <a:gd name="T3" fmla="*/ 197 h 1761"/>
                <a:gd name="T4" fmla="*/ 1377 w 2343"/>
                <a:gd name="T5" fmla="*/ 1760 h 1761"/>
                <a:gd name="T6" fmla="*/ 2342 w 2343"/>
                <a:gd name="T7" fmla="*/ 0 h 1761"/>
                <a:gd name="T8" fmla="*/ 373 w 2343"/>
                <a:gd name="T9" fmla="*/ 0 h 17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43" h="1761">
                  <a:moveTo>
                    <a:pt x="373" y="0"/>
                  </a:moveTo>
                  <a:lnTo>
                    <a:pt x="0" y="197"/>
                  </a:lnTo>
                  <a:lnTo>
                    <a:pt x="1377" y="1760"/>
                  </a:lnTo>
                  <a:lnTo>
                    <a:pt x="2342" y="0"/>
                  </a:lnTo>
                  <a:lnTo>
                    <a:pt x="373" y="0"/>
                  </a:lnTo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3599" b="0" i="0" dirty="0">
                <a:latin typeface="Nunito Light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397313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6F04F2-F869-42AC-ACBA-50748E5BD9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77295A-D121-46E3-BEFB-77E6069C5F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290894-A0B9-45B7-BC2A-842DA7CB01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5B6B32-E5BD-47AF-8F3F-F2C57607B1B1}" type="datetime1">
              <a:rPr lang="en-US" smtClean="0"/>
              <a:t>6/16/2023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A33964-5DA8-491E-A33B-BA03726DB4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90D734-9BB1-41E4-833E-599908ECBC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DD35B-7EE9-419C-B3E5-88A59995D2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65705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65F91D-CC9A-4737-9627-51561AF1E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860B8B-E40B-4027-8160-DEC1156A78B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7AE9767-CE08-4D93-BE95-7DD98B1CE0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FF791A0-7DFF-47CD-B800-1CD4AB19A8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2A665-5BFE-4E6B-A57B-C08F1D9190E0}" type="datetime1">
              <a:rPr lang="en-US" smtClean="0"/>
              <a:t>6/16/2023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F84AC60-CA97-49F3-AEC0-E5B6F06A0D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C84CDE2-5DF1-4135-B1E3-25387EB7DC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DD35B-7EE9-419C-B3E5-88A59995D2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71315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713A45-8728-428D-AC7A-2216094561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AA9A68-3DE7-4024-BD7A-4E8616CEFC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4906634-E99E-458E-8451-BEB66579F1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52C2929-FAA7-4ED6-82E0-3A1A3529C88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2475781-6220-494C-988E-4E419DCB3CD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E8D297C-18E2-4BBC-AEF4-65661BEE5A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F37BC8-BDE9-4E09-9A72-6FA4525154D1}" type="datetime1">
              <a:rPr lang="en-US" smtClean="0"/>
              <a:t>6/16/2023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D0B78E7-5D1A-4057-BD1A-C13FA3143B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5429536-A322-45EA-88F3-DD4CBA605F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DD35B-7EE9-419C-B3E5-88A59995D2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18966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BAA5D5-CC66-4E3B-BAAC-CFD7389247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B216D31-3D11-44C6-95BA-B0F8B3ADAB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C993A-BAB4-404C-9E51-513FA6DBA767}" type="datetime1">
              <a:rPr lang="en-US" smtClean="0"/>
              <a:t>6/16/2023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C5941D0-4D46-43B3-A9FB-52C8EA1D68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A13B08B-3CD2-4D11-99DF-5DB22F26EB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fld id="{FDEDD35B-7EE9-419C-B3E5-88A59995D20E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45B7AA85-6311-4CCA-9DD9-3C6A6657C2CE}"/>
              </a:ext>
            </a:extLst>
          </p:cNvPr>
          <p:cNvGrpSpPr/>
          <p:nvPr userDrawn="1"/>
        </p:nvGrpSpPr>
        <p:grpSpPr>
          <a:xfrm rot="10800000">
            <a:off x="0" y="5416782"/>
            <a:ext cx="12270772" cy="2152185"/>
            <a:chOff x="0" y="-156114"/>
            <a:chExt cx="24535152" cy="4304369"/>
          </a:xfrm>
        </p:grpSpPr>
        <p:sp>
          <p:nvSpPr>
            <p:cNvPr id="7" name="Freeform 3">
              <a:extLst>
                <a:ext uri="{FF2B5EF4-FFF2-40B4-BE49-F238E27FC236}">
                  <a16:creationId xmlns:a16="http://schemas.microsoft.com/office/drawing/2014/main" id="{3579DBD5-8538-4C10-8143-479087420A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378291" y="2431564"/>
              <a:ext cx="1134322" cy="1716691"/>
            </a:xfrm>
            <a:custGeom>
              <a:avLst/>
              <a:gdLst>
                <a:gd name="T0" fmla="*/ 0 w 1152"/>
                <a:gd name="T1" fmla="*/ 1739 h 1740"/>
                <a:gd name="T2" fmla="*/ 1151 w 1152"/>
                <a:gd name="T3" fmla="*/ 918 h 1740"/>
                <a:gd name="T4" fmla="*/ 1151 w 1152"/>
                <a:gd name="T5" fmla="*/ 0 h 1740"/>
                <a:gd name="T6" fmla="*/ 0 w 1152"/>
                <a:gd name="T7" fmla="*/ 1739 h 17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52" h="1740">
                  <a:moveTo>
                    <a:pt x="0" y="1739"/>
                  </a:moveTo>
                  <a:lnTo>
                    <a:pt x="1151" y="918"/>
                  </a:lnTo>
                  <a:lnTo>
                    <a:pt x="1151" y="0"/>
                  </a:lnTo>
                  <a:lnTo>
                    <a:pt x="0" y="1739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3599" b="0" i="0" dirty="0">
                <a:latin typeface="Nunito Light" charset="0"/>
              </a:endParaRPr>
            </a:p>
          </p:txBody>
        </p:sp>
        <p:sp>
          <p:nvSpPr>
            <p:cNvPr id="8" name="Freeform 5">
              <a:extLst>
                <a:ext uri="{FF2B5EF4-FFF2-40B4-BE49-F238E27FC236}">
                  <a16:creationId xmlns:a16="http://schemas.microsoft.com/office/drawing/2014/main" id="{839912B0-B4C8-47D7-A0DC-A1483CC9FA7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79221" y="-88970"/>
              <a:ext cx="1455931" cy="4233061"/>
            </a:xfrm>
            <a:custGeom>
              <a:avLst/>
              <a:gdLst>
                <a:gd name="T0" fmla="*/ 0 w 1479"/>
                <a:gd name="T1" fmla="*/ 0 h 4296"/>
                <a:gd name="T2" fmla="*/ 327 w 1479"/>
                <a:gd name="T3" fmla="*/ 4295 h 4296"/>
                <a:gd name="T4" fmla="*/ 1478 w 1479"/>
                <a:gd name="T5" fmla="*/ 2556 h 4296"/>
                <a:gd name="T6" fmla="*/ 1478 w 1479"/>
                <a:gd name="T7" fmla="*/ 0 h 4296"/>
                <a:gd name="T8" fmla="*/ 0 w 1479"/>
                <a:gd name="T9" fmla="*/ 0 h 4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79" h="4296">
                  <a:moveTo>
                    <a:pt x="0" y="0"/>
                  </a:moveTo>
                  <a:lnTo>
                    <a:pt x="327" y="4295"/>
                  </a:lnTo>
                  <a:lnTo>
                    <a:pt x="1478" y="2556"/>
                  </a:lnTo>
                  <a:lnTo>
                    <a:pt x="1478" y="0"/>
                  </a:lnTo>
                  <a:lnTo>
                    <a:pt x="0" y="0"/>
                  </a:lnTo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3599" b="0" i="0" dirty="0">
                <a:latin typeface="Nunito Light" charset="0"/>
              </a:endParaRPr>
            </a:p>
          </p:txBody>
        </p:sp>
        <p:sp>
          <p:nvSpPr>
            <p:cNvPr id="9" name="Freeform 6">
              <a:extLst>
                <a:ext uri="{FF2B5EF4-FFF2-40B4-BE49-F238E27FC236}">
                  <a16:creationId xmlns:a16="http://schemas.microsoft.com/office/drawing/2014/main" id="{2EAAE174-B6E0-4E1C-A10C-3B084812E9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776620" y="-88970"/>
              <a:ext cx="2646748" cy="4233061"/>
            </a:xfrm>
            <a:custGeom>
              <a:avLst/>
              <a:gdLst>
                <a:gd name="T0" fmla="*/ 0 w 2687"/>
                <a:gd name="T1" fmla="*/ 0 h 4296"/>
                <a:gd name="T2" fmla="*/ 2686 w 2687"/>
                <a:gd name="T3" fmla="*/ 4295 h 4296"/>
                <a:gd name="T4" fmla="*/ 2359 w 2687"/>
                <a:gd name="T5" fmla="*/ 0 h 4296"/>
                <a:gd name="T6" fmla="*/ 0 w 2687"/>
                <a:gd name="T7" fmla="*/ 0 h 4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87" h="4296">
                  <a:moveTo>
                    <a:pt x="0" y="0"/>
                  </a:moveTo>
                  <a:lnTo>
                    <a:pt x="2686" y="4295"/>
                  </a:lnTo>
                  <a:lnTo>
                    <a:pt x="2359" y="0"/>
                  </a:lnTo>
                  <a:lnTo>
                    <a:pt x="0" y="0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3599" b="0" i="0" dirty="0">
                <a:latin typeface="Nunito Light" charset="0"/>
              </a:endParaRPr>
            </a:p>
          </p:txBody>
        </p:sp>
        <p:sp>
          <p:nvSpPr>
            <p:cNvPr id="10" name="Freeform 7">
              <a:extLst>
                <a:ext uri="{FF2B5EF4-FFF2-40B4-BE49-F238E27FC236}">
                  <a16:creationId xmlns:a16="http://schemas.microsoft.com/office/drawing/2014/main" id="{5672A097-9C85-4FAA-BFFC-BD13DBF9B70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20243" y="-88970"/>
              <a:ext cx="3003125" cy="4233061"/>
            </a:xfrm>
            <a:custGeom>
              <a:avLst/>
              <a:gdLst>
                <a:gd name="T0" fmla="*/ 0 w 3049"/>
                <a:gd name="T1" fmla="*/ 0 h 4296"/>
                <a:gd name="T2" fmla="*/ 43 w 3049"/>
                <a:gd name="T3" fmla="*/ 3187 h 4296"/>
                <a:gd name="T4" fmla="*/ 3048 w 3049"/>
                <a:gd name="T5" fmla="*/ 4295 h 4296"/>
                <a:gd name="T6" fmla="*/ 362 w 3049"/>
                <a:gd name="T7" fmla="*/ 0 h 4296"/>
                <a:gd name="T8" fmla="*/ 0 w 3049"/>
                <a:gd name="T9" fmla="*/ 0 h 4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49" h="4296">
                  <a:moveTo>
                    <a:pt x="0" y="0"/>
                  </a:moveTo>
                  <a:lnTo>
                    <a:pt x="43" y="3187"/>
                  </a:lnTo>
                  <a:lnTo>
                    <a:pt x="3048" y="4295"/>
                  </a:lnTo>
                  <a:lnTo>
                    <a:pt x="362" y="0"/>
                  </a:lnTo>
                  <a:lnTo>
                    <a:pt x="0" y="0"/>
                  </a:lnTo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3599" b="0" i="0" dirty="0">
                <a:latin typeface="Nunito Light" charset="0"/>
              </a:endParaRPr>
            </a:p>
          </p:txBody>
        </p:sp>
        <p:sp>
          <p:nvSpPr>
            <p:cNvPr id="11" name="Freeform 8">
              <a:extLst>
                <a:ext uri="{FF2B5EF4-FFF2-40B4-BE49-F238E27FC236}">
                  <a16:creationId xmlns:a16="http://schemas.microsoft.com/office/drawing/2014/main" id="{AB1342F1-8689-481C-8F86-FB1227B6A5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677877" y="-88971"/>
              <a:ext cx="2785824" cy="3142198"/>
            </a:xfrm>
            <a:custGeom>
              <a:avLst/>
              <a:gdLst>
                <a:gd name="T0" fmla="*/ 2126 w 2826"/>
                <a:gd name="T1" fmla="*/ 0 h 3188"/>
                <a:gd name="T2" fmla="*/ 0 w 2826"/>
                <a:gd name="T3" fmla="*/ 1954 h 3188"/>
                <a:gd name="T4" fmla="*/ 2825 w 2826"/>
                <a:gd name="T5" fmla="*/ 3187 h 3188"/>
                <a:gd name="T6" fmla="*/ 2782 w 2826"/>
                <a:gd name="T7" fmla="*/ 0 h 3188"/>
                <a:gd name="T8" fmla="*/ 2126 w 2826"/>
                <a:gd name="T9" fmla="*/ 0 h 3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26" h="3188">
                  <a:moveTo>
                    <a:pt x="2126" y="0"/>
                  </a:moveTo>
                  <a:lnTo>
                    <a:pt x="0" y="1954"/>
                  </a:lnTo>
                  <a:lnTo>
                    <a:pt x="2825" y="3187"/>
                  </a:lnTo>
                  <a:lnTo>
                    <a:pt x="2782" y="0"/>
                  </a:lnTo>
                  <a:lnTo>
                    <a:pt x="2126" y="0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3599" b="0" i="0" dirty="0">
                <a:latin typeface="Nunito Light" charset="0"/>
              </a:endParaRPr>
            </a:p>
          </p:txBody>
        </p:sp>
        <p:sp>
          <p:nvSpPr>
            <p:cNvPr id="12" name="Freeform 9">
              <a:extLst>
                <a:ext uri="{FF2B5EF4-FFF2-40B4-BE49-F238E27FC236}">
                  <a16:creationId xmlns:a16="http://schemas.microsoft.com/office/drawing/2014/main" id="{8DAC2480-1005-4836-9284-C145721FFC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608342" y="-88971"/>
              <a:ext cx="2168684" cy="1925303"/>
            </a:xfrm>
            <a:custGeom>
              <a:avLst/>
              <a:gdLst>
                <a:gd name="T0" fmla="*/ 0 w 2199"/>
                <a:gd name="T1" fmla="*/ 0 h 1955"/>
                <a:gd name="T2" fmla="*/ 72 w 2199"/>
                <a:gd name="T3" fmla="*/ 1954 h 1955"/>
                <a:gd name="T4" fmla="*/ 2198 w 2199"/>
                <a:gd name="T5" fmla="*/ 0 h 1955"/>
                <a:gd name="T6" fmla="*/ 0 w 2199"/>
                <a:gd name="T7" fmla="*/ 0 h 19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99" h="1955">
                  <a:moveTo>
                    <a:pt x="0" y="0"/>
                  </a:moveTo>
                  <a:lnTo>
                    <a:pt x="72" y="1954"/>
                  </a:lnTo>
                  <a:lnTo>
                    <a:pt x="2198" y="0"/>
                  </a:lnTo>
                  <a:lnTo>
                    <a:pt x="0" y="0"/>
                  </a:lnTo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3599" b="0" i="0" dirty="0">
                <a:latin typeface="Nunito Light" charset="0"/>
              </a:endParaRPr>
            </a:p>
          </p:txBody>
        </p:sp>
        <p:sp>
          <p:nvSpPr>
            <p:cNvPr id="13" name="Freeform 10">
              <a:extLst>
                <a:ext uri="{FF2B5EF4-FFF2-40B4-BE49-F238E27FC236}">
                  <a16:creationId xmlns:a16="http://schemas.microsoft.com/office/drawing/2014/main" id="{59C85C17-9B2F-441C-9B7E-40A1C55B34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888518" y="-88734"/>
              <a:ext cx="2811899" cy="1925303"/>
            </a:xfrm>
            <a:custGeom>
              <a:avLst/>
              <a:gdLst>
                <a:gd name="T0" fmla="*/ 0 w 2852"/>
                <a:gd name="T1" fmla="*/ 0 h 1955"/>
                <a:gd name="T2" fmla="*/ 2851 w 2852"/>
                <a:gd name="T3" fmla="*/ 1954 h 1955"/>
                <a:gd name="T4" fmla="*/ 2779 w 2852"/>
                <a:gd name="T5" fmla="*/ 0 h 1955"/>
                <a:gd name="T6" fmla="*/ 0 w 2852"/>
                <a:gd name="T7" fmla="*/ 0 h 19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52" h="1955">
                  <a:moveTo>
                    <a:pt x="0" y="0"/>
                  </a:moveTo>
                  <a:lnTo>
                    <a:pt x="2851" y="1954"/>
                  </a:lnTo>
                  <a:lnTo>
                    <a:pt x="2779" y="0"/>
                  </a:lnTo>
                  <a:lnTo>
                    <a:pt x="0" y="0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3599" b="0" i="0" dirty="0">
                <a:latin typeface="Nunito Light" charset="0"/>
              </a:endParaRPr>
            </a:p>
          </p:txBody>
        </p:sp>
        <p:sp>
          <p:nvSpPr>
            <p:cNvPr id="14" name="Freeform 11">
              <a:extLst>
                <a:ext uri="{FF2B5EF4-FFF2-40B4-BE49-F238E27FC236}">
                  <a16:creationId xmlns:a16="http://schemas.microsoft.com/office/drawing/2014/main" id="{9FE2A887-BDF4-4923-925D-8FA0CF80EF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589856" y="-88970"/>
              <a:ext cx="4137447" cy="3520308"/>
            </a:xfrm>
            <a:custGeom>
              <a:avLst/>
              <a:gdLst>
                <a:gd name="T0" fmla="*/ 0 w 4196"/>
                <a:gd name="T1" fmla="*/ 0 h 3572"/>
                <a:gd name="T2" fmla="*/ 1886 w 4196"/>
                <a:gd name="T3" fmla="*/ 3571 h 3572"/>
                <a:gd name="T4" fmla="*/ 4195 w 4196"/>
                <a:gd name="T5" fmla="*/ 1954 h 3572"/>
                <a:gd name="T6" fmla="*/ 1344 w 4196"/>
                <a:gd name="T7" fmla="*/ 0 h 3572"/>
                <a:gd name="T8" fmla="*/ 0 w 4196"/>
                <a:gd name="T9" fmla="*/ 0 h 3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96" h="3572">
                  <a:moveTo>
                    <a:pt x="0" y="0"/>
                  </a:moveTo>
                  <a:lnTo>
                    <a:pt x="1886" y="3571"/>
                  </a:lnTo>
                  <a:lnTo>
                    <a:pt x="4195" y="1954"/>
                  </a:lnTo>
                  <a:lnTo>
                    <a:pt x="1344" y="0"/>
                  </a:lnTo>
                  <a:lnTo>
                    <a:pt x="0" y="0"/>
                  </a:lnTo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3599" b="0" i="0" dirty="0">
                <a:latin typeface="Nunito Light" charset="0"/>
              </a:endParaRPr>
            </a:p>
          </p:txBody>
        </p:sp>
        <p:sp>
          <p:nvSpPr>
            <p:cNvPr id="15" name="Freeform 12">
              <a:extLst>
                <a:ext uri="{FF2B5EF4-FFF2-40B4-BE49-F238E27FC236}">
                  <a16:creationId xmlns:a16="http://schemas.microsoft.com/office/drawing/2014/main" id="{422DF0FA-ED3D-4E4F-B9FE-63F1CDAA689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104147" y="-111272"/>
              <a:ext cx="4346058" cy="3520308"/>
            </a:xfrm>
            <a:custGeom>
              <a:avLst/>
              <a:gdLst>
                <a:gd name="T0" fmla="*/ 965 w 4408"/>
                <a:gd name="T1" fmla="*/ 0 h 3572"/>
                <a:gd name="T2" fmla="*/ 0 w 4408"/>
                <a:gd name="T3" fmla="*/ 1760 h 3572"/>
                <a:gd name="T4" fmla="*/ 4407 w 4408"/>
                <a:gd name="T5" fmla="*/ 3571 h 3572"/>
                <a:gd name="T6" fmla="*/ 2521 w 4408"/>
                <a:gd name="T7" fmla="*/ 0 h 3572"/>
                <a:gd name="T8" fmla="*/ 965 w 4408"/>
                <a:gd name="T9" fmla="*/ 0 h 3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08" h="3572">
                  <a:moveTo>
                    <a:pt x="965" y="0"/>
                  </a:moveTo>
                  <a:lnTo>
                    <a:pt x="0" y="1760"/>
                  </a:lnTo>
                  <a:lnTo>
                    <a:pt x="4407" y="3571"/>
                  </a:lnTo>
                  <a:lnTo>
                    <a:pt x="2521" y="0"/>
                  </a:lnTo>
                  <a:lnTo>
                    <a:pt x="965" y="0"/>
                  </a:ln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3599" b="0" i="0" dirty="0">
                <a:latin typeface="Nunito Light" charset="0"/>
              </a:endParaRPr>
            </a:p>
          </p:txBody>
        </p:sp>
        <p:sp>
          <p:nvSpPr>
            <p:cNvPr id="16" name="Freeform 13">
              <a:extLst>
                <a:ext uri="{FF2B5EF4-FFF2-40B4-BE49-F238E27FC236}">
                  <a16:creationId xmlns:a16="http://schemas.microsoft.com/office/drawing/2014/main" id="{18DA18A5-3003-4348-95A0-F30BC3E296F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93019" y="-88970"/>
              <a:ext cx="369415" cy="195571"/>
            </a:xfrm>
            <a:custGeom>
              <a:avLst/>
              <a:gdLst>
                <a:gd name="T0" fmla="*/ 112 w 374"/>
                <a:gd name="T1" fmla="*/ 0 h 198"/>
                <a:gd name="T2" fmla="*/ 0 w 374"/>
                <a:gd name="T3" fmla="*/ 197 h 198"/>
                <a:gd name="T4" fmla="*/ 373 w 374"/>
                <a:gd name="T5" fmla="*/ 0 h 198"/>
                <a:gd name="T6" fmla="*/ 112 w 374"/>
                <a:gd name="T7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74" h="198">
                  <a:moveTo>
                    <a:pt x="112" y="0"/>
                  </a:moveTo>
                  <a:lnTo>
                    <a:pt x="0" y="197"/>
                  </a:lnTo>
                  <a:lnTo>
                    <a:pt x="373" y="0"/>
                  </a:lnTo>
                  <a:lnTo>
                    <a:pt x="112" y="0"/>
                  </a:lnTo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3599" b="0" i="0" dirty="0">
                <a:latin typeface="Nunito Light" charset="0"/>
              </a:endParaRPr>
            </a:p>
          </p:txBody>
        </p:sp>
        <p:sp>
          <p:nvSpPr>
            <p:cNvPr id="17" name="Freeform 13">
              <a:extLst>
                <a:ext uri="{FF2B5EF4-FFF2-40B4-BE49-F238E27FC236}">
                  <a16:creationId xmlns:a16="http://schemas.microsoft.com/office/drawing/2014/main" id="{E5007E34-7D36-48F3-9A27-9ECD5BE0E9C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98211" y="-88970"/>
              <a:ext cx="225996" cy="195571"/>
            </a:xfrm>
            <a:custGeom>
              <a:avLst/>
              <a:gdLst>
                <a:gd name="T0" fmla="*/ 0 w 231"/>
                <a:gd name="T1" fmla="*/ 0 h 198"/>
                <a:gd name="T2" fmla="*/ 118 w 231"/>
                <a:gd name="T3" fmla="*/ 197 h 198"/>
                <a:gd name="T4" fmla="*/ 230 w 231"/>
                <a:gd name="T5" fmla="*/ 0 h 198"/>
                <a:gd name="T6" fmla="*/ 0 w 231"/>
                <a:gd name="T7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1" h="198">
                  <a:moveTo>
                    <a:pt x="0" y="0"/>
                  </a:moveTo>
                  <a:lnTo>
                    <a:pt x="118" y="197"/>
                  </a:lnTo>
                  <a:lnTo>
                    <a:pt x="230" y="0"/>
                  </a:lnTo>
                  <a:lnTo>
                    <a:pt x="0" y="0"/>
                  </a:lnTo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3599" b="0" i="0" dirty="0">
                <a:latin typeface="Nunito Light" charset="0"/>
              </a:endParaRPr>
            </a:p>
          </p:txBody>
        </p:sp>
        <p:sp>
          <p:nvSpPr>
            <p:cNvPr id="18" name="Freeform 14">
              <a:extLst>
                <a:ext uri="{FF2B5EF4-FFF2-40B4-BE49-F238E27FC236}">
                  <a16:creationId xmlns:a16="http://schemas.microsoft.com/office/drawing/2014/main" id="{CB001BB6-FECC-4472-96B2-01908C2D9C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02000" y="61758"/>
              <a:ext cx="2646751" cy="2259950"/>
            </a:xfrm>
            <a:custGeom>
              <a:avLst/>
              <a:gdLst>
                <a:gd name="T0" fmla="*/ 2685 w 2686"/>
                <a:gd name="T1" fmla="*/ 1563 h 2292"/>
                <a:gd name="T2" fmla="*/ 1308 w 2686"/>
                <a:gd name="T3" fmla="*/ 0 h 2292"/>
                <a:gd name="T4" fmla="*/ 0 w 2686"/>
                <a:gd name="T5" fmla="*/ 2291 h 2292"/>
                <a:gd name="T6" fmla="*/ 2685 w 2686"/>
                <a:gd name="T7" fmla="*/ 1563 h 2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86" h="2292">
                  <a:moveTo>
                    <a:pt x="2685" y="1563"/>
                  </a:moveTo>
                  <a:lnTo>
                    <a:pt x="1308" y="0"/>
                  </a:lnTo>
                  <a:lnTo>
                    <a:pt x="0" y="2291"/>
                  </a:lnTo>
                  <a:lnTo>
                    <a:pt x="2685" y="1563"/>
                  </a:ln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3599" b="0" i="0" dirty="0">
                <a:latin typeface="Nunito Light" charset="0"/>
              </a:endParaRPr>
            </a:p>
          </p:txBody>
        </p:sp>
        <p:sp>
          <p:nvSpPr>
            <p:cNvPr id="19" name="Freeform 15">
              <a:extLst>
                <a:ext uri="{FF2B5EF4-FFF2-40B4-BE49-F238E27FC236}">
                  <a16:creationId xmlns:a16="http://schemas.microsoft.com/office/drawing/2014/main" id="{33832D87-9824-44A0-870F-C4046501EB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21130" y="61996"/>
              <a:ext cx="2985743" cy="2259950"/>
            </a:xfrm>
            <a:custGeom>
              <a:avLst/>
              <a:gdLst>
                <a:gd name="T0" fmla="*/ 3029 w 3030"/>
                <a:gd name="T1" fmla="*/ 0 h 2292"/>
                <a:gd name="T2" fmla="*/ 0 w 3030"/>
                <a:gd name="T3" fmla="*/ 624 h 2292"/>
                <a:gd name="T4" fmla="*/ 1721 w 3030"/>
                <a:gd name="T5" fmla="*/ 2291 h 2292"/>
                <a:gd name="T6" fmla="*/ 3029 w 3030"/>
                <a:gd name="T7" fmla="*/ 0 h 2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30" h="2292">
                  <a:moveTo>
                    <a:pt x="3029" y="0"/>
                  </a:moveTo>
                  <a:lnTo>
                    <a:pt x="0" y="624"/>
                  </a:lnTo>
                  <a:lnTo>
                    <a:pt x="1721" y="2291"/>
                  </a:lnTo>
                  <a:lnTo>
                    <a:pt x="3029" y="0"/>
                  </a:lnTo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3599" b="0" i="0" dirty="0">
                <a:latin typeface="Nunito Light" charset="0"/>
              </a:endParaRPr>
            </a:p>
          </p:txBody>
        </p:sp>
        <p:sp>
          <p:nvSpPr>
            <p:cNvPr id="20" name="Freeform 16">
              <a:extLst>
                <a:ext uri="{FF2B5EF4-FFF2-40B4-BE49-F238E27FC236}">
                  <a16:creationId xmlns:a16="http://schemas.microsoft.com/office/drawing/2014/main" id="{F6F79DE8-C58D-48F3-B615-C80757C265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29814" y="-88970"/>
              <a:ext cx="2985743" cy="808366"/>
            </a:xfrm>
            <a:custGeom>
              <a:avLst/>
              <a:gdLst>
                <a:gd name="T0" fmla="*/ 61 w 3030"/>
                <a:gd name="T1" fmla="*/ 0 h 822"/>
                <a:gd name="T2" fmla="*/ 0 w 3030"/>
                <a:gd name="T3" fmla="*/ 821 h 822"/>
                <a:gd name="T4" fmla="*/ 3029 w 3030"/>
                <a:gd name="T5" fmla="*/ 197 h 822"/>
                <a:gd name="T6" fmla="*/ 2911 w 3030"/>
                <a:gd name="T7" fmla="*/ 0 h 822"/>
                <a:gd name="T8" fmla="*/ 61 w 3030"/>
                <a:gd name="T9" fmla="*/ 0 h 8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30" h="822">
                  <a:moveTo>
                    <a:pt x="61" y="0"/>
                  </a:moveTo>
                  <a:lnTo>
                    <a:pt x="0" y="821"/>
                  </a:lnTo>
                  <a:lnTo>
                    <a:pt x="3029" y="197"/>
                  </a:lnTo>
                  <a:lnTo>
                    <a:pt x="2911" y="0"/>
                  </a:lnTo>
                  <a:lnTo>
                    <a:pt x="61" y="0"/>
                  </a:lnTo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3599" b="0" i="0" dirty="0">
                <a:latin typeface="Nunito Light" charset="0"/>
              </a:endParaRPr>
            </a:p>
          </p:txBody>
        </p:sp>
        <p:sp>
          <p:nvSpPr>
            <p:cNvPr id="21" name="Freeform 17">
              <a:extLst>
                <a:ext uri="{FF2B5EF4-FFF2-40B4-BE49-F238E27FC236}">
                  <a16:creationId xmlns:a16="http://schemas.microsoft.com/office/drawing/2014/main" id="{6A6CFD8B-6554-42E1-8668-7F184D6367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75275" y="-88970"/>
              <a:ext cx="943094" cy="808366"/>
            </a:xfrm>
            <a:custGeom>
              <a:avLst/>
              <a:gdLst>
                <a:gd name="T0" fmla="*/ 0 w 955"/>
                <a:gd name="T1" fmla="*/ 0 h 822"/>
                <a:gd name="T2" fmla="*/ 893 w 955"/>
                <a:gd name="T3" fmla="*/ 821 h 822"/>
                <a:gd name="T4" fmla="*/ 954 w 955"/>
                <a:gd name="T5" fmla="*/ 0 h 822"/>
                <a:gd name="T6" fmla="*/ 0 w 955"/>
                <a:gd name="T7" fmla="*/ 0 h 8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55" h="822">
                  <a:moveTo>
                    <a:pt x="0" y="0"/>
                  </a:moveTo>
                  <a:lnTo>
                    <a:pt x="893" y="821"/>
                  </a:lnTo>
                  <a:lnTo>
                    <a:pt x="954" y="0"/>
                  </a:lnTo>
                  <a:lnTo>
                    <a:pt x="0" y="0"/>
                  </a:ln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3599" b="0" i="0" dirty="0">
                <a:latin typeface="Nunito Light" charset="0"/>
              </a:endParaRPr>
            </a:p>
          </p:txBody>
        </p:sp>
        <p:sp>
          <p:nvSpPr>
            <p:cNvPr id="22" name="Freeform 18">
              <a:extLst>
                <a:ext uri="{FF2B5EF4-FFF2-40B4-BE49-F238E27FC236}">
                  <a16:creationId xmlns:a16="http://schemas.microsoft.com/office/drawing/2014/main" id="{2E18BD8B-1607-4A0E-8C87-4D3CA81F6B3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08571" y="674793"/>
              <a:ext cx="2916204" cy="1642810"/>
            </a:xfrm>
            <a:custGeom>
              <a:avLst/>
              <a:gdLst>
                <a:gd name="T0" fmla="*/ 2958 w 2959"/>
                <a:gd name="T1" fmla="*/ 1667 h 1668"/>
                <a:gd name="T2" fmla="*/ 1237 w 2959"/>
                <a:gd name="T3" fmla="*/ 0 h 1668"/>
                <a:gd name="T4" fmla="*/ 0 w 2959"/>
                <a:gd name="T5" fmla="*/ 1323 h 1668"/>
                <a:gd name="T6" fmla="*/ 2958 w 2959"/>
                <a:gd name="T7" fmla="*/ 1667 h 16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59" h="1668">
                  <a:moveTo>
                    <a:pt x="2958" y="1667"/>
                  </a:moveTo>
                  <a:lnTo>
                    <a:pt x="1237" y="0"/>
                  </a:lnTo>
                  <a:lnTo>
                    <a:pt x="0" y="1323"/>
                  </a:lnTo>
                  <a:lnTo>
                    <a:pt x="2958" y="1667"/>
                  </a:ln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3599" b="0" i="0" dirty="0">
                <a:latin typeface="Nunito Light" charset="0"/>
              </a:endParaRPr>
            </a:p>
          </p:txBody>
        </p:sp>
        <p:sp>
          <p:nvSpPr>
            <p:cNvPr id="23" name="Freeform 19">
              <a:extLst>
                <a:ext uri="{FF2B5EF4-FFF2-40B4-BE49-F238E27FC236}">
                  <a16:creationId xmlns:a16="http://schemas.microsoft.com/office/drawing/2014/main" id="{4988874F-94FD-41B4-AEDD-0E040BC08A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92201" y="-155877"/>
              <a:ext cx="1760153" cy="2112184"/>
            </a:xfrm>
            <a:custGeom>
              <a:avLst/>
              <a:gdLst>
                <a:gd name="T0" fmla="*/ 0 w 1787"/>
                <a:gd name="T1" fmla="*/ 0 h 2145"/>
                <a:gd name="T2" fmla="*/ 549 w 1787"/>
                <a:gd name="T3" fmla="*/ 2144 h 2145"/>
                <a:gd name="T4" fmla="*/ 1786 w 1787"/>
                <a:gd name="T5" fmla="*/ 821 h 2145"/>
                <a:gd name="T6" fmla="*/ 893 w 1787"/>
                <a:gd name="T7" fmla="*/ 0 h 2145"/>
                <a:gd name="T8" fmla="*/ 0 w 1787"/>
                <a:gd name="T9" fmla="*/ 0 h 2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87" h="2145">
                  <a:moveTo>
                    <a:pt x="0" y="0"/>
                  </a:moveTo>
                  <a:lnTo>
                    <a:pt x="549" y="2144"/>
                  </a:lnTo>
                  <a:lnTo>
                    <a:pt x="1786" y="821"/>
                  </a:lnTo>
                  <a:lnTo>
                    <a:pt x="893" y="0"/>
                  </a:lnTo>
                  <a:lnTo>
                    <a:pt x="0" y="0"/>
                  </a:ln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3599" b="0" i="0" dirty="0">
                <a:latin typeface="Nunito Light" charset="0"/>
              </a:endParaRPr>
            </a:p>
          </p:txBody>
        </p:sp>
        <p:sp>
          <p:nvSpPr>
            <p:cNvPr id="24" name="Freeform 20">
              <a:extLst>
                <a:ext uri="{FF2B5EF4-FFF2-40B4-BE49-F238E27FC236}">
                  <a16:creationId xmlns:a16="http://schemas.microsoft.com/office/drawing/2014/main" id="{F000F11B-87B1-44F3-AC27-3F38E35946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3059" y="190760"/>
              <a:ext cx="5232654" cy="2977052"/>
            </a:xfrm>
            <a:custGeom>
              <a:avLst/>
              <a:gdLst>
                <a:gd name="T0" fmla="*/ 5310 w 5311"/>
                <a:gd name="T1" fmla="*/ 1771 h 3020"/>
                <a:gd name="T2" fmla="*/ 853 w 5311"/>
                <a:gd name="T3" fmla="*/ 0 h 3020"/>
                <a:gd name="T4" fmla="*/ 0 w 5311"/>
                <a:gd name="T5" fmla="*/ 3019 h 3020"/>
                <a:gd name="T6" fmla="*/ 5310 w 5311"/>
                <a:gd name="T7" fmla="*/ 1771 h 30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311" h="3020">
                  <a:moveTo>
                    <a:pt x="5310" y="1771"/>
                  </a:moveTo>
                  <a:lnTo>
                    <a:pt x="853" y="0"/>
                  </a:lnTo>
                  <a:lnTo>
                    <a:pt x="0" y="3019"/>
                  </a:lnTo>
                  <a:lnTo>
                    <a:pt x="5310" y="1771"/>
                  </a:lnTo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3599" b="0" i="0" dirty="0">
                <a:latin typeface="Nunito Light" charset="0"/>
              </a:endParaRPr>
            </a:p>
          </p:txBody>
        </p:sp>
        <p:sp>
          <p:nvSpPr>
            <p:cNvPr id="25" name="Freeform 21">
              <a:extLst>
                <a:ext uri="{FF2B5EF4-FFF2-40B4-BE49-F238E27FC236}">
                  <a16:creationId xmlns:a16="http://schemas.microsoft.com/office/drawing/2014/main" id="{DC8EE240-14AF-403C-AA91-6A7B841AFF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64131" y="-156113"/>
              <a:ext cx="4393864" cy="2112184"/>
            </a:xfrm>
            <a:custGeom>
              <a:avLst/>
              <a:gdLst>
                <a:gd name="T0" fmla="*/ 936 w 4458"/>
                <a:gd name="T1" fmla="*/ 0 h 2145"/>
                <a:gd name="T2" fmla="*/ 0 w 4458"/>
                <a:gd name="T3" fmla="*/ 373 h 2145"/>
                <a:gd name="T4" fmla="*/ 4457 w 4458"/>
                <a:gd name="T5" fmla="*/ 2144 h 2145"/>
                <a:gd name="T6" fmla="*/ 3908 w 4458"/>
                <a:gd name="T7" fmla="*/ 0 h 2145"/>
                <a:gd name="T8" fmla="*/ 936 w 4458"/>
                <a:gd name="T9" fmla="*/ 0 h 2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58" h="2145">
                  <a:moveTo>
                    <a:pt x="936" y="0"/>
                  </a:moveTo>
                  <a:lnTo>
                    <a:pt x="0" y="373"/>
                  </a:lnTo>
                  <a:lnTo>
                    <a:pt x="4457" y="2144"/>
                  </a:lnTo>
                  <a:lnTo>
                    <a:pt x="3908" y="0"/>
                  </a:lnTo>
                  <a:lnTo>
                    <a:pt x="936" y="0"/>
                  </a:lnTo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3599" b="0" i="0" dirty="0">
                <a:latin typeface="Nunito Light" charset="0"/>
              </a:endParaRPr>
            </a:p>
          </p:txBody>
        </p:sp>
        <p:sp>
          <p:nvSpPr>
            <p:cNvPr id="26" name="Freeform 22">
              <a:extLst>
                <a:ext uri="{FF2B5EF4-FFF2-40B4-BE49-F238E27FC236}">
                  <a16:creationId xmlns:a16="http://schemas.microsoft.com/office/drawing/2014/main" id="{76716AB8-BCF5-4120-9B23-0037558B9D7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64131" y="-133574"/>
              <a:ext cx="921364" cy="369415"/>
            </a:xfrm>
            <a:custGeom>
              <a:avLst/>
              <a:gdLst>
                <a:gd name="T0" fmla="*/ 72 w 937"/>
                <a:gd name="T1" fmla="*/ 0 h 374"/>
                <a:gd name="T2" fmla="*/ 0 w 937"/>
                <a:gd name="T3" fmla="*/ 373 h 374"/>
                <a:gd name="T4" fmla="*/ 936 w 937"/>
                <a:gd name="T5" fmla="*/ 0 h 374"/>
                <a:gd name="T6" fmla="*/ 72 w 937"/>
                <a:gd name="T7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37" h="374">
                  <a:moveTo>
                    <a:pt x="72" y="0"/>
                  </a:moveTo>
                  <a:lnTo>
                    <a:pt x="0" y="373"/>
                  </a:lnTo>
                  <a:lnTo>
                    <a:pt x="936" y="0"/>
                  </a:lnTo>
                  <a:lnTo>
                    <a:pt x="72" y="0"/>
                  </a:ln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3599" b="0" i="0" dirty="0">
                <a:latin typeface="Nunito Light" charset="0"/>
              </a:endParaRPr>
            </a:p>
          </p:txBody>
        </p:sp>
        <p:sp>
          <p:nvSpPr>
            <p:cNvPr id="27" name="Freeform 23">
              <a:extLst>
                <a:ext uri="{FF2B5EF4-FFF2-40B4-BE49-F238E27FC236}">
                  <a16:creationId xmlns:a16="http://schemas.microsoft.com/office/drawing/2014/main" id="{AED6F690-4362-489E-958B-14FE86AAFE4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4484" y="-133574"/>
              <a:ext cx="621488" cy="369415"/>
            </a:xfrm>
            <a:custGeom>
              <a:avLst/>
              <a:gdLst>
                <a:gd name="T0" fmla="*/ 0 w 629"/>
                <a:gd name="T1" fmla="*/ 0 h 374"/>
                <a:gd name="T2" fmla="*/ 556 w 629"/>
                <a:gd name="T3" fmla="*/ 373 h 374"/>
                <a:gd name="T4" fmla="*/ 628 w 629"/>
                <a:gd name="T5" fmla="*/ 0 h 374"/>
                <a:gd name="T6" fmla="*/ 0 w 629"/>
                <a:gd name="T7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29" h="374">
                  <a:moveTo>
                    <a:pt x="0" y="0"/>
                  </a:moveTo>
                  <a:lnTo>
                    <a:pt x="556" y="373"/>
                  </a:lnTo>
                  <a:lnTo>
                    <a:pt x="628" y="0"/>
                  </a:lnTo>
                  <a:lnTo>
                    <a:pt x="0" y="0"/>
                  </a:ln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3599" b="0" i="0" dirty="0">
                <a:latin typeface="Nunito Light" charset="0"/>
              </a:endParaRPr>
            </a:p>
          </p:txBody>
        </p:sp>
        <p:sp>
          <p:nvSpPr>
            <p:cNvPr id="28" name="Freeform 24">
              <a:extLst>
                <a:ext uri="{FF2B5EF4-FFF2-40B4-BE49-F238E27FC236}">
                  <a16:creationId xmlns:a16="http://schemas.microsoft.com/office/drawing/2014/main" id="{89150D24-CEEA-4B47-B463-6ED7DEC49B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885559"/>
              <a:ext cx="447642" cy="2259950"/>
            </a:xfrm>
            <a:custGeom>
              <a:avLst/>
              <a:gdLst>
                <a:gd name="T0" fmla="*/ 0 w 453"/>
                <a:gd name="T1" fmla="*/ 2104 h 2292"/>
                <a:gd name="T2" fmla="*/ 452 w 453"/>
                <a:gd name="T3" fmla="*/ 2291 h 2292"/>
                <a:gd name="T4" fmla="*/ 0 w 453"/>
                <a:gd name="T5" fmla="*/ 0 h 2292"/>
                <a:gd name="T6" fmla="*/ 0 w 453"/>
                <a:gd name="T7" fmla="*/ 2104 h 2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53" h="2292">
                  <a:moveTo>
                    <a:pt x="0" y="2104"/>
                  </a:moveTo>
                  <a:lnTo>
                    <a:pt x="452" y="2291"/>
                  </a:lnTo>
                  <a:lnTo>
                    <a:pt x="0" y="0"/>
                  </a:lnTo>
                  <a:lnTo>
                    <a:pt x="0" y="2104"/>
                  </a:lnTo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3599" b="0" i="0" dirty="0">
                <a:latin typeface="Nunito Light" charset="0"/>
              </a:endParaRPr>
            </a:p>
          </p:txBody>
        </p:sp>
        <p:sp>
          <p:nvSpPr>
            <p:cNvPr id="29" name="Freeform 25">
              <a:extLst>
                <a:ext uri="{FF2B5EF4-FFF2-40B4-BE49-F238E27FC236}">
                  <a16:creationId xmlns:a16="http://schemas.microsoft.com/office/drawing/2014/main" id="{304F8E89-E606-4E42-965D-2D67B7A96BF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156114"/>
              <a:ext cx="1286433" cy="3342117"/>
            </a:xfrm>
            <a:custGeom>
              <a:avLst/>
              <a:gdLst>
                <a:gd name="T0" fmla="*/ 0 w 1306"/>
                <a:gd name="T1" fmla="*/ 0 h 3393"/>
                <a:gd name="T2" fmla="*/ 0 w 1306"/>
                <a:gd name="T3" fmla="*/ 1101 h 3393"/>
                <a:gd name="T4" fmla="*/ 452 w 1306"/>
                <a:gd name="T5" fmla="*/ 3392 h 3393"/>
                <a:gd name="T6" fmla="*/ 1305 w 1306"/>
                <a:gd name="T7" fmla="*/ 373 h 3393"/>
                <a:gd name="T8" fmla="*/ 749 w 1306"/>
                <a:gd name="T9" fmla="*/ 0 h 3393"/>
                <a:gd name="T10" fmla="*/ 0 w 1306"/>
                <a:gd name="T11" fmla="*/ 0 h 3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06" h="3393">
                  <a:moveTo>
                    <a:pt x="0" y="0"/>
                  </a:moveTo>
                  <a:lnTo>
                    <a:pt x="0" y="1101"/>
                  </a:lnTo>
                  <a:lnTo>
                    <a:pt x="452" y="3392"/>
                  </a:lnTo>
                  <a:lnTo>
                    <a:pt x="1305" y="373"/>
                  </a:lnTo>
                  <a:lnTo>
                    <a:pt x="749" y="0"/>
                  </a:lnTo>
                  <a:lnTo>
                    <a:pt x="0" y="0"/>
                  </a:lnTo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3599" b="0" i="0" dirty="0">
                <a:latin typeface="Nunito Light" charset="0"/>
              </a:endParaRPr>
            </a:p>
          </p:txBody>
        </p:sp>
        <p:sp>
          <p:nvSpPr>
            <p:cNvPr id="30" name="Freeform 26">
              <a:extLst>
                <a:ext uri="{FF2B5EF4-FFF2-40B4-BE49-F238E27FC236}">
                  <a16:creationId xmlns:a16="http://schemas.microsoft.com/office/drawing/2014/main" id="{6910FBBF-77BF-4879-8C21-F0CB04E5679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462804" y="1591817"/>
              <a:ext cx="6988462" cy="1786231"/>
            </a:xfrm>
            <a:custGeom>
              <a:avLst/>
              <a:gdLst>
                <a:gd name="T0" fmla="*/ 7092 w 7093"/>
                <a:gd name="T1" fmla="*/ 1811 h 1812"/>
                <a:gd name="T2" fmla="*/ 0 w 7093"/>
                <a:gd name="T3" fmla="*/ 728 h 1812"/>
                <a:gd name="T4" fmla="*/ 2685 w 7093"/>
                <a:gd name="T5" fmla="*/ 0 h 1812"/>
                <a:gd name="T6" fmla="*/ 7092 w 7093"/>
                <a:gd name="T7" fmla="*/ 1811 h 18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093" h="1812">
                  <a:moveTo>
                    <a:pt x="7092" y="1811"/>
                  </a:moveTo>
                  <a:lnTo>
                    <a:pt x="0" y="728"/>
                  </a:lnTo>
                  <a:lnTo>
                    <a:pt x="2685" y="0"/>
                  </a:lnTo>
                  <a:lnTo>
                    <a:pt x="7092" y="1811"/>
                  </a:lnTo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3599" b="0" i="0" dirty="0">
                <a:latin typeface="Nunito Light" charset="0"/>
              </a:endParaRPr>
            </a:p>
          </p:txBody>
        </p:sp>
        <p:sp>
          <p:nvSpPr>
            <p:cNvPr id="31" name="Freeform 12">
              <a:extLst>
                <a:ext uri="{FF2B5EF4-FFF2-40B4-BE49-F238E27FC236}">
                  <a16:creationId xmlns:a16="http://schemas.microsoft.com/office/drawing/2014/main" id="{23C722F4-135F-4DDD-9FE3-863E2B25807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76123" y="-125128"/>
              <a:ext cx="2307757" cy="1734076"/>
            </a:xfrm>
            <a:custGeom>
              <a:avLst/>
              <a:gdLst>
                <a:gd name="T0" fmla="*/ 373 w 2343"/>
                <a:gd name="T1" fmla="*/ 0 h 1761"/>
                <a:gd name="T2" fmla="*/ 0 w 2343"/>
                <a:gd name="T3" fmla="*/ 197 h 1761"/>
                <a:gd name="T4" fmla="*/ 1377 w 2343"/>
                <a:gd name="T5" fmla="*/ 1760 h 1761"/>
                <a:gd name="T6" fmla="*/ 2342 w 2343"/>
                <a:gd name="T7" fmla="*/ 0 h 1761"/>
                <a:gd name="T8" fmla="*/ 373 w 2343"/>
                <a:gd name="T9" fmla="*/ 0 h 17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43" h="1761">
                  <a:moveTo>
                    <a:pt x="373" y="0"/>
                  </a:moveTo>
                  <a:lnTo>
                    <a:pt x="0" y="197"/>
                  </a:lnTo>
                  <a:lnTo>
                    <a:pt x="1377" y="1760"/>
                  </a:lnTo>
                  <a:lnTo>
                    <a:pt x="2342" y="0"/>
                  </a:lnTo>
                  <a:lnTo>
                    <a:pt x="373" y="0"/>
                  </a:lnTo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3599" b="0" i="0" dirty="0">
                <a:latin typeface="Nunito Light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664279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F605A91-0B84-4057-B1A7-41C8F6146D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0EDD7-3D2E-41F9-A328-66864313CE2D}" type="datetime1">
              <a:rPr lang="en-US" smtClean="0"/>
              <a:t>6/16/2023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B7926BF-09E1-43C6-8276-4D9CF6E897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8F957C-D862-490A-B563-653A0FD761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DD35B-7EE9-419C-B3E5-88A59995D2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10360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4424BB-1470-4FB8-A508-71545514D9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5B5DC1-D7DB-4FF4-80FB-98A3C6C75C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B4710E-DD0B-4814-BB6B-9953C7EC3D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E5DF265-44BC-49C4-A02F-75DF96E94A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FB1FF-4C00-4033-80CD-64FA63946F74}" type="datetime1">
              <a:rPr lang="en-US" smtClean="0"/>
              <a:t>6/16/2023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8CFF44E-BB93-482B-943A-0783B555DC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CBD5172-7ACC-4767-8AB1-76DD501BA5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DD35B-7EE9-419C-B3E5-88A59995D2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69289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6C1929-F524-470B-8C56-054489ACEC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769E5DE-A527-42B6-81A0-0B4727844FD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FFDDC2-4EA1-46FF-8C82-ABB4252CD8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5FAA40-9089-48F6-A203-641C1093E8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2F6583-EED4-4CD3-9A14-1B759EA569DD}" type="datetime1">
              <a:rPr lang="en-US" smtClean="0"/>
              <a:t>6/16/2023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1D9C76-EFD2-47A3-AE82-40D4BA6FC7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E4F3377-D65A-4D8C-A7F7-80FD72E10E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DD35B-7EE9-419C-B3E5-88A59995D2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89648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C6CCBF-0ED5-4235-8814-06ABE1B2B0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9342A47-7487-4363-8989-7F937AD3AA0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731766-A263-4335-A015-1C2DFBE8B9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474D79-A3E4-4D87-9F63-39E8AFA80457}" type="datetime1">
              <a:rPr lang="en-US" smtClean="0"/>
              <a:t>6/16/2023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33B85E-E53F-4A07-8A33-7554B121A5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E693C7-7165-4BBD-84E0-7C92EDADD4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DD35B-7EE9-419C-B3E5-88A59995D2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90000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4562817-BBF6-463F-B1FB-E0881B9234D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160E14F-6F13-48AD-8AFE-D018231E618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C29AFD-B607-4910-9C7F-8DDE49AD3F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3485D6-F567-4D64-ADA0-E2B817C03BC7}" type="datetime1">
              <a:rPr lang="en-US" smtClean="0"/>
              <a:t>6/16/2023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B74BAD-C67D-4A1B-B5B3-71046AD506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EAB463-AF61-4077-825F-C4AFDB0F2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DD35B-7EE9-419C-B3E5-88A59995D2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38103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06580E0-FDA8-41AB-8C1C-71B20429BF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43A6F5D-3D7A-4522-9440-2B9D6585F6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370B70-8F32-40B0-97F3-327B6AF8717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44C73A-5609-4CA4-9843-397190EEAA0C}" type="datetime1">
              <a:rPr lang="en-US" smtClean="0"/>
              <a:t>6/16/2023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2E61D5-6D88-4337-A6A1-64BD4AB57F3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836881-51D7-4F43-91C3-2F042D91D11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EDD35B-7EE9-419C-B3E5-88A59995D2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14952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219EFD-229F-4739-881A-E9D874A2425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490195"/>
            <a:ext cx="9144000" cy="2460396"/>
          </a:xfrm>
        </p:spPr>
        <p:txBody>
          <a:bodyPr>
            <a:normAutofit/>
          </a:bodyPr>
          <a:lstStyle/>
          <a:p>
            <a:r>
              <a:rPr lang="lv-LV" b="1" dirty="0" smtClean="0"/>
              <a:t>Ēstuvju novērtēšana</a:t>
            </a:r>
            <a:r>
              <a:rPr lang="lv-LV" dirty="0"/>
              <a:t/>
            </a:r>
            <a:br>
              <a:rPr lang="lv-LV" dirty="0"/>
            </a:br>
            <a:r>
              <a:rPr lang="lv-LV" dirty="0"/>
              <a:t>mājaslapas izstrāde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638FFE0-2899-4DA4-BE13-56BC55D64B9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2440543"/>
          </a:xfrm>
        </p:spPr>
        <p:txBody>
          <a:bodyPr>
            <a:normAutofit/>
          </a:bodyPr>
          <a:lstStyle/>
          <a:p>
            <a:pPr algn="r"/>
            <a:r>
              <a:rPr lang="lv-LV" dirty="0">
                <a:solidFill>
                  <a:schemeClr val="tx1"/>
                </a:solidFill>
              </a:rPr>
              <a:t>Kvalifikācijas ieguvei</a:t>
            </a:r>
          </a:p>
          <a:p>
            <a:pPr algn="r"/>
            <a:r>
              <a:rPr lang="lv-LV" dirty="0">
                <a:solidFill>
                  <a:schemeClr val="tx1"/>
                </a:solidFill>
              </a:rPr>
              <a:t>Programmēšanas tehniķis</a:t>
            </a:r>
          </a:p>
          <a:p>
            <a:pPr algn="r"/>
            <a:r>
              <a:rPr lang="lv-LV" dirty="0" err="1"/>
              <a:t>j</a:t>
            </a:r>
            <a:r>
              <a:rPr lang="lv-LV" dirty="0" err="1" smtClean="0">
                <a:solidFill>
                  <a:schemeClr val="tx1"/>
                </a:solidFill>
              </a:rPr>
              <a:t>elgavas</a:t>
            </a:r>
            <a:r>
              <a:rPr lang="lv-LV" dirty="0" smtClean="0">
                <a:solidFill>
                  <a:schemeClr val="tx1"/>
                </a:solidFill>
              </a:rPr>
              <a:t> Tehnikums</a:t>
            </a:r>
            <a:endParaRPr lang="lv-LV" dirty="0">
              <a:solidFill>
                <a:schemeClr val="tx1"/>
              </a:solidFill>
            </a:endParaRPr>
          </a:p>
          <a:p>
            <a:pPr algn="r"/>
            <a:r>
              <a:rPr lang="lv-LV" dirty="0" smtClean="0"/>
              <a:t>Artūrs Freimanis </a:t>
            </a:r>
            <a:r>
              <a:rPr lang="lv-LV" dirty="0" smtClean="0">
                <a:solidFill>
                  <a:schemeClr val="tx1"/>
                </a:solidFill>
              </a:rPr>
              <a:t>410</a:t>
            </a:r>
            <a:r>
              <a:rPr lang="lv-LV" dirty="0">
                <a:solidFill>
                  <a:schemeClr val="tx1"/>
                </a:solidFill>
              </a:rPr>
              <a:t>. grupa</a:t>
            </a:r>
            <a:endParaRPr lang="en-US" dirty="0">
              <a:solidFill>
                <a:schemeClr val="tx1"/>
              </a:solidFill>
            </a:endParaRP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136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B05BEE-5323-4488-8B39-A667ACA1C8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>
                <a:latin typeface="Arial" panose="020B0604020202020204" pitchFamily="34" charset="0"/>
                <a:cs typeface="Arial" panose="020B0604020202020204" pitchFamily="34" charset="0"/>
              </a:rPr>
              <a:t>Projekta uzdevumi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851B4D-9342-4DDF-82FB-77653BFBF2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4057" y="1366887"/>
            <a:ext cx="8404743" cy="5354587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lv-LV" dirty="0">
                <a:latin typeface="Arial" panose="020B0604020202020204" pitchFamily="34" charset="0"/>
                <a:cs typeface="Arial" panose="020B0604020202020204" pitchFamily="34" charset="0"/>
              </a:rPr>
              <a:t>Klientu </a:t>
            </a:r>
            <a:r>
              <a:rPr lang="lv-LV" dirty="0" smtClean="0">
                <a:latin typeface="Arial" panose="020B0604020202020204" pitchFamily="34" charset="0"/>
                <a:cs typeface="Arial" panose="020B0604020202020204" pitchFamily="34" charset="0"/>
              </a:rPr>
              <a:t>prasības:</a:t>
            </a:r>
          </a:p>
          <a:p>
            <a:pPr marL="0" indent="0">
              <a:buNone/>
            </a:pPr>
            <a:endParaRPr lang="lv-LV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lv-LV" sz="3000" dirty="0"/>
              <a:t>Programma strādā interneta (</a:t>
            </a:r>
            <a:r>
              <a:rPr lang="lv-LV" sz="3000" i="1" dirty="0"/>
              <a:t>Firefox, </a:t>
            </a:r>
            <a:r>
              <a:rPr lang="lv-LV" sz="3000" i="1" dirty="0" err="1"/>
              <a:t>Chrome</a:t>
            </a:r>
            <a:r>
              <a:rPr lang="lv-LV" sz="3000" dirty="0"/>
              <a:t>) </a:t>
            </a:r>
            <a:r>
              <a:rPr lang="lv-LV" sz="3000" dirty="0" smtClean="0"/>
              <a:t>pārlūkā.</a:t>
            </a:r>
            <a:endParaRPr lang="lv-LV" sz="3000" dirty="0">
              <a:cs typeface="Arial" panose="020B0604020202020204" pitchFamily="34" charset="0"/>
            </a:endParaRPr>
          </a:p>
          <a:p>
            <a:pPr lvl="1"/>
            <a:r>
              <a:rPr lang="lv-LV" sz="3000" dirty="0" smtClean="0">
                <a:cs typeface="Arial" panose="020B0604020202020204" pitchFamily="34" charset="0"/>
              </a:rPr>
              <a:t>Izveidot speciālu </a:t>
            </a:r>
            <a:r>
              <a:rPr lang="lv-LV" sz="3000" dirty="0">
                <a:cs typeface="Arial" panose="020B0604020202020204" pitchFamily="34" charset="0"/>
              </a:rPr>
              <a:t>reģistrācijas </a:t>
            </a:r>
            <a:r>
              <a:rPr lang="lv-LV" sz="3000" dirty="0" smtClean="0">
                <a:cs typeface="Arial" panose="020B0604020202020204" pitchFamily="34" charset="0"/>
              </a:rPr>
              <a:t>logu, </a:t>
            </a:r>
            <a:r>
              <a:rPr lang="lv-LV" sz="3000" dirty="0">
                <a:cs typeface="Arial" panose="020B0604020202020204" pitchFamily="34" charset="0"/>
              </a:rPr>
              <a:t>kur </a:t>
            </a:r>
            <a:r>
              <a:rPr lang="lv-LV" sz="3000" dirty="0" smtClean="0">
                <a:cs typeface="Arial" panose="020B0604020202020204" pitchFamily="34" charset="0"/>
              </a:rPr>
              <a:t>var reģistrēt </a:t>
            </a:r>
            <a:r>
              <a:rPr lang="lv-LV" sz="3000" dirty="0">
                <a:cs typeface="Arial" panose="020B0604020202020204" pitchFamily="34" charset="0"/>
              </a:rPr>
              <a:t>jaunu profilu, </a:t>
            </a:r>
            <a:r>
              <a:rPr lang="lv-LV" sz="3000" dirty="0" smtClean="0">
                <a:cs typeface="Arial" panose="020B0604020202020204" pitchFamily="34" charset="0"/>
              </a:rPr>
              <a:t>kur </a:t>
            </a:r>
            <a:r>
              <a:rPr lang="lv-LV" sz="3000" dirty="0">
                <a:cs typeface="Arial" panose="020B0604020202020204" pitchFamily="34" charset="0"/>
              </a:rPr>
              <a:t>vajadzīgs: </a:t>
            </a:r>
            <a:r>
              <a:rPr lang="lv-LV" sz="3000" i="1" dirty="0" smtClean="0">
                <a:cs typeface="Arial" panose="020B0604020202020204" pitchFamily="34" charset="0"/>
              </a:rPr>
              <a:t>e-</a:t>
            </a:r>
            <a:r>
              <a:rPr lang="lv-LV" sz="3000" i="1" dirty="0" err="1" smtClean="0">
                <a:cs typeface="Arial" panose="020B0604020202020204" pitchFamily="34" charset="0"/>
              </a:rPr>
              <a:t>mail</a:t>
            </a:r>
            <a:r>
              <a:rPr lang="lv-LV" sz="3000" dirty="0">
                <a:cs typeface="Arial" panose="020B0604020202020204" pitchFamily="34" charset="0"/>
              </a:rPr>
              <a:t>, parole un </a:t>
            </a:r>
            <a:r>
              <a:rPr lang="lv-LV" sz="3000" dirty="0" smtClean="0">
                <a:cs typeface="Arial" panose="020B0604020202020204" pitchFamily="34" charset="0"/>
              </a:rPr>
              <a:t>lietotājvārds.</a:t>
            </a:r>
            <a:endParaRPr lang="lv-LV" sz="3000" dirty="0">
              <a:cs typeface="Arial" panose="020B0604020202020204" pitchFamily="34" charset="0"/>
            </a:endParaRPr>
          </a:p>
          <a:p>
            <a:pPr lvl="1"/>
            <a:r>
              <a:rPr lang="lv-LV" sz="3000" dirty="0"/>
              <a:t>Parole jābūt vismaz 8 zīmēm, vismaz vienam ciparam un vismaz vienam </a:t>
            </a:r>
            <a:r>
              <a:rPr lang="lv-LV" sz="3000" dirty="0" smtClean="0"/>
              <a:t>simbolam. (!@#$)</a:t>
            </a:r>
            <a:endParaRPr lang="lv-LV" sz="3000" dirty="0">
              <a:cs typeface="Arial" panose="020B0604020202020204" pitchFamily="34" charset="0"/>
            </a:endParaRPr>
          </a:p>
          <a:p>
            <a:pPr lvl="1"/>
            <a:r>
              <a:rPr lang="lv-LV" sz="3000" dirty="0"/>
              <a:t>Autorizēts lietotājs varēs veikt komentārus par savu izvēlēto </a:t>
            </a:r>
            <a:r>
              <a:rPr lang="lv-LV" sz="3000" dirty="0" smtClean="0"/>
              <a:t>ēstuvi</a:t>
            </a:r>
            <a:r>
              <a:rPr lang="lv-LV" sz="3000" dirty="0"/>
              <a:t>.</a:t>
            </a:r>
            <a:endParaRPr lang="lv-LV" sz="3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lv-LV" sz="3000" dirty="0"/>
              <a:t>Pirms veiksmīgas reģistrācijas programma, pēc pogas reģistrēties, pārbaudīs vai lietotājvārds vai </a:t>
            </a:r>
            <a:r>
              <a:rPr lang="lv-LV" sz="3000" i="1" dirty="0"/>
              <a:t>e-</a:t>
            </a:r>
            <a:r>
              <a:rPr lang="lv-LV" sz="3000" i="1" dirty="0" err="1"/>
              <a:t>mail</a:t>
            </a:r>
            <a:r>
              <a:rPr lang="lv-LV" sz="3000" dirty="0"/>
              <a:t> jau eksistē un tiek </a:t>
            </a:r>
            <a:r>
              <a:rPr lang="lv-LV" sz="3000" dirty="0" smtClean="0"/>
              <a:t>izmantots.</a:t>
            </a:r>
            <a:endParaRPr lang="lv-LV" sz="3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8459E67-F2B0-4665-9E4B-B3D4534A75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DD35B-7EE9-419C-B3E5-88A59995D20E}" type="slidenum">
              <a:rPr lang="en-US" b="1" smtClean="0">
                <a:solidFill>
                  <a:schemeClr val="bg1"/>
                </a:solidFill>
              </a:rPr>
              <a:t>2</a:t>
            </a:fld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216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701AD7-A500-4CD3-9593-EA766E14E2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b="1" dirty="0"/>
              <a:t>Izmantot</a:t>
            </a:r>
            <a:r>
              <a:rPr lang="en-GB" b="1" dirty="0"/>
              <a:t>ā</a:t>
            </a:r>
            <a:r>
              <a:rPr lang="lv-LV" b="1" dirty="0"/>
              <a:t>s tehnoloģijas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948997-F243-4F0C-8C32-DDA352D293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47850"/>
            <a:ext cx="10515600" cy="4351338"/>
          </a:xfrm>
        </p:spPr>
        <p:txBody>
          <a:bodyPr>
            <a:normAutofit/>
          </a:bodyPr>
          <a:lstStyle/>
          <a:p>
            <a:r>
              <a:rPr lang="lv-LV" i="1" dirty="0" smtClean="0"/>
              <a:t>HTML</a:t>
            </a:r>
            <a:endParaRPr lang="lv-LV" i="1" dirty="0"/>
          </a:p>
          <a:p>
            <a:r>
              <a:rPr lang="lv-LV" i="1" dirty="0" smtClean="0"/>
              <a:t>Javascript</a:t>
            </a:r>
            <a:endParaRPr lang="lv-LV" i="1" dirty="0"/>
          </a:p>
          <a:p>
            <a:r>
              <a:rPr lang="lv-LV" i="1" dirty="0" smtClean="0"/>
              <a:t>Visual Code Studio</a:t>
            </a:r>
            <a:endParaRPr lang="lv-LV" i="1" dirty="0"/>
          </a:p>
          <a:p>
            <a:r>
              <a:rPr lang="lv-LV" i="1" dirty="0" smtClean="0"/>
              <a:t> XAMPP</a:t>
            </a:r>
            <a:endParaRPr lang="lv-LV" i="1" dirty="0"/>
          </a:p>
          <a:p>
            <a:r>
              <a:rPr lang="lv-LV" i="1" dirty="0"/>
              <a:t> </a:t>
            </a:r>
            <a:r>
              <a:rPr lang="lv-LV" i="1" dirty="0" smtClean="0"/>
              <a:t>CSS </a:t>
            </a:r>
          </a:p>
          <a:p>
            <a:r>
              <a:rPr lang="lv-LV" i="1" dirty="0" smtClean="0"/>
              <a:t>MariaDB</a:t>
            </a:r>
            <a:endParaRPr lang="en-US" i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CEDB8D-ADD7-4DFF-B7B8-9E591C759B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A0F9C-1DDE-490A-9C45-859E1C6DBA7B}" type="slidenum">
              <a:rPr lang="en-US" b="1" smtClean="0">
                <a:solidFill>
                  <a:schemeClr val="bg1"/>
                </a:solidFill>
              </a:rPr>
              <a:t>3</a:t>
            </a:fld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1032" name="Picture 8" descr="TMS Software | Blog | Preview of TMS WEB Core for Visual Studio Code">
            <a:extLst>
              <a:ext uri="{FF2B5EF4-FFF2-40B4-BE49-F238E27FC236}">
                <a16:creationId xmlns:a16="http://schemas.microsoft.com/office/drawing/2014/main" id="{ED47F69B-66F9-433E-9D12-4685966982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7531" y="3931088"/>
            <a:ext cx="2552700" cy="1276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>
            <a:extLst>
              <a:ext uri="{FF2B5EF4-FFF2-40B4-BE49-F238E27FC236}">
                <a16:creationId xmlns:a16="http://schemas.microsoft.com/office/drawing/2014/main" id="{36EA33D3-D426-4383-91A9-E2F4D09ED8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3013" y="3886425"/>
            <a:ext cx="1200150" cy="1200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76181" y="1977926"/>
            <a:ext cx="1338558" cy="135656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12920" y="3875452"/>
            <a:ext cx="865079" cy="122209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37531" y="2060896"/>
            <a:ext cx="3838575" cy="119062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66055" y="3955609"/>
            <a:ext cx="1260597" cy="1260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6197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95A791-F872-4129-BECA-7C33A29F05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42918"/>
            <a:ext cx="10515600" cy="1325563"/>
          </a:xfrm>
        </p:spPr>
        <p:txBody>
          <a:bodyPr/>
          <a:lstStyle/>
          <a:p>
            <a:r>
              <a:rPr lang="lv-LV" b="1" dirty="0">
                <a:latin typeface="+mn-lt"/>
              </a:rPr>
              <a:t>Mērķi</a:t>
            </a:r>
            <a:endParaRPr lang="en-US" b="1" dirty="0"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D46B3B-AC0C-4774-AF2F-DAE98E695A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68481"/>
            <a:ext cx="10515600" cy="499684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v-LV" sz="3200" dirty="0">
                <a:latin typeface="+mj-lt"/>
                <a:cs typeface="Arial" panose="020B0604020202020204" pitchFamily="34" charset="0"/>
              </a:rPr>
              <a:t>Mani mērķi projekta izstrādes </a:t>
            </a:r>
            <a:r>
              <a:rPr lang="lv-LV" sz="3200" dirty="0" smtClean="0">
                <a:latin typeface="+mj-lt"/>
                <a:cs typeface="Arial" panose="020B0604020202020204" pitchFamily="34" charset="0"/>
              </a:rPr>
              <a:t>laikā:</a:t>
            </a:r>
            <a:endParaRPr lang="lv-LV" sz="3200" dirty="0">
              <a:latin typeface="+mj-lt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lv-LV" sz="2000" dirty="0">
              <a:latin typeface="+mj-lt"/>
              <a:cs typeface="Arial" panose="020B0604020202020204" pitchFamily="34" charset="0"/>
            </a:endParaRPr>
          </a:p>
          <a:p>
            <a:r>
              <a:rPr lang="lv-LV" dirty="0" smtClean="0">
                <a:latin typeface="+mj-lt"/>
              </a:rPr>
              <a:t>Pilnveidot savas problēmas risināšanas spējas.</a:t>
            </a:r>
            <a:endParaRPr lang="lv-LV" dirty="0">
              <a:latin typeface="+mj-lt"/>
            </a:endParaRPr>
          </a:p>
          <a:p>
            <a:r>
              <a:rPr lang="en-US" dirty="0" smtClean="0">
                <a:latin typeface="+mj-lt"/>
              </a:rPr>
              <a:t>Nodrošināt </a:t>
            </a:r>
            <a:r>
              <a:rPr lang="en-US" dirty="0">
                <a:latin typeface="+mj-lt"/>
              </a:rPr>
              <a:t>mājaslapas esamību </a:t>
            </a:r>
            <a:r>
              <a:rPr lang="en-US" dirty="0" smtClean="0">
                <a:latin typeface="+mj-lt"/>
              </a:rPr>
              <a:t>internet</a:t>
            </a:r>
            <a:r>
              <a:rPr lang="lv-LV" dirty="0" smtClean="0">
                <a:latin typeface="+mj-lt"/>
              </a:rPr>
              <a:t>ā</a:t>
            </a:r>
            <a:r>
              <a:rPr lang="en-US" dirty="0" smtClean="0">
                <a:latin typeface="+mj-lt"/>
              </a:rPr>
              <a:t>.</a:t>
            </a:r>
            <a:endParaRPr lang="lv-LV" dirty="0" smtClean="0">
              <a:latin typeface="+mj-lt"/>
            </a:endParaRPr>
          </a:p>
          <a:p>
            <a:r>
              <a:rPr lang="lv-LV" dirty="0" smtClean="0">
                <a:latin typeface="+mj-lt"/>
              </a:rPr>
              <a:t>Iegūt pieredzi sadarbojoties ar klientu.</a:t>
            </a:r>
          </a:p>
          <a:p>
            <a:r>
              <a:rPr lang="lv-LV" dirty="0" smtClean="0">
                <a:latin typeface="+mj-lt"/>
              </a:rPr>
              <a:t>Spēt atrast veidus kā izpildīt </a:t>
            </a:r>
            <a:r>
              <a:rPr lang="lv-LV" dirty="0">
                <a:latin typeface="+mj-lt"/>
              </a:rPr>
              <a:t>klienta noteiktās prasības</a:t>
            </a:r>
            <a:r>
              <a:rPr lang="en-US" dirty="0" smtClean="0">
                <a:latin typeface="+mj-lt"/>
              </a:rPr>
              <a:t>.</a:t>
            </a:r>
            <a:endParaRPr lang="lv-LV" dirty="0" smtClean="0">
              <a:latin typeface="+mj-lt"/>
            </a:endParaRPr>
          </a:p>
          <a:p>
            <a:pPr marL="0" indent="0">
              <a:buNone/>
            </a:pPr>
            <a:endParaRPr lang="lv-LV" dirty="0" smtClean="0">
              <a:latin typeface="+mj-lt"/>
            </a:endParaRPr>
          </a:p>
          <a:p>
            <a:endParaRPr lang="lv-LV" sz="2000" dirty="0"/>
          </a:p>
          <a:p>
            <a:endParaRPr lang="lv-LV" sz="2000" dirty="0"/>
          </a:p>
          <a:p>
            <a:pPr lvl="1"/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B4BE90-4F09-4AEB-A96D-F0BBD26D3F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DD35B-7EE9-419C-B3E5-88A59995D20E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4146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1474C8-51E9-4643-8A56-14BCC9BAA1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>
                <a:latin typeface="Arial" panose="020B0604020202020204" pitchFamily="34" charset="0"/>
                <a:cs typeface="Arial" panose="020B0604020202020204" pitchFamily="34" charset="0"/>
              </a:rPr>
              <a:t>Specifikācija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2BCDD9-EE80-4250-9F61-D3E246E5F6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44479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v-LV" dirty="0" smtClean="0">
                <a:latin typeface="+mj-lt"/>
                <a:cs typeface="Arial" panose="020B0604020202020204" pitchFamily="34" charset="0"/>
              </a:rPr>
              <a:t>Projekta īpatnības:</a:t>
            </a:r>
          </a:p>
          <a:p>
            <a:pPr marL="0" indent="0">
              <a:buNone/>
            </a:pPr>
            <a:endParaRPr lang="lv-LV" dirty="0" smtClean="0">
              <a:latin typeface="+mj-lt"/>
              <a:cs typeface="Arial" panose="020B0604020202020204" pitchFamily="34" charset="0"/>
            </a:endParaRPr>
          </a:p>
          <a:p>
            <a:r>
              <a:rPr lang="lv-LV" dirty="0" smtClean="0">
                <a:latin typeface="+mj-lt"/>
                <a:cs typeface="Arial" panose="020B0604020202020204" pitchFamily="34" charset="0"/>
              </a:rPr>
              <a:t>Projekts kodēts ar </a:t>
            </a:r>
            <a:r>
              <a:rPr lang="lv-LV" i="1" dirty="0" smtClean="0">
                <a:latin typeface="+mj-lt"/>
                <a:cs typeface="Arial" panose="020B0604020202020204" pitchFamily="34" charset="0"/>
              </a:rPr>
              <a:t>HTML, CSS, Javascript</a:t>
            </a:r>
            <a:r>
              <a:rPr lang="lv-LV" i="1" dirty="0">
                <a:latin typeface="+mj-lt"/>
                <a:cs typeface="Arial" panose="020B0604020202020204" pitchFamily="34" charset="0"/>
              </a:rPr>
              <a:t>.</a:t>
            </a:r>
            <a:endParaRPr lang="lv-LV" i="1" dirty="0" smtClean="0">
              <a:latin typeface="+mj-lt"/>
              <a:cs typeface="Arial" panose="020B0604020202020204" pitchFamily="34" charset="0"/>
            </a:endParaRPr>
          </a:p>
          <a:p>
            <a:r>
              <a:rPr lang="lv-LV" dirty="0" smtClean="0">
                <a:latin typeface="+mj-lt"/>
                <a:cs typeface="Arial" panose="020B0604020202020204" pitchFamily="34" charset="0"/>
              </a:rPr>
              <a:t>Koda optimizēšana.</a:t>
            </a:r>
          </a:p>
          <a:p>
            <a:r>
              <a:rPr lang="lv-LV" dirty="0" smtClean="0">
                <a:latin typeface="+mj-lt"/>
                <a:cs typeface="Arial" panose="020B0604020202020204" pitchFamily="34" charset="0"/>
              </a:rPr>
              <a:t>Datubāzu vidēja sarežģītība.</a:t>
            </a:r>
          </a:p>
          <a:p>
            <a:pPr marL="0" indent="0">
              <a:buNone/>
            </a:pPr>
            <a:endParaRPr lang="lv-LV" dirty="0">
              <a:latin typeface="+mj-lt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lv-LV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D578DD-82AF-4FF6-B413-FDD9E713EA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DD35B-7EE9-419C-B3E5-88A59995D20E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8129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021385-2355-41BC-85F5-BBC0AAB51A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b="1" dirty="0" smtClean="0"/>
              <a:t>Makets (1/3)</a:t>
            </a:r>
            <a:endParaRPr lang="en-US" b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BC837D-4915-4485-B4E1-4C9A2D8DC4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511183"/>
            <a:ext cx="2743200" cy="365125"/>
          </a:xfrm>
        </p:spPr>
        <p:txBody>
          <a:bodyPr/>
          <a:lstStyle/>
          <a:p>
            <a:fld id="{FDEDD35B-7EE9-419C-B3E5-88A59995D20E}" type="slidenum">
              <a:rPr lang="en-US" smtClean="0"/>
              <a:t>6</a:t>
            </a:fld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5455" y="1690688"/>
            <a:ext cx="9790259" cy="4244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5318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B08722-AE6E-4176-9463-E64182DD3A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b="1" dirty="0" smtClean="0"/>
              <a:t>Makets (2/3)</a:t>
            </a:r>
            <a:endParaRPr lang="en-US" b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F96D20D-C7AC-4B3D-8F78-0BB0AFF2C4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DD35B-7EE9-419C-B3E5-88A59995D20E}" type="slidenum">
              <a:rPr lang="en-US" smtClean="0"/>
              <a:t>7</a:t>
            </a:fld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lv-LV"/>
          </a:p>
        </p:txBody>
      </p:sp>
      <p:pic>
        <p:nvPicPr>
          <p:cNvPr id="6" name="Picture 5" descr="C:\Users\Students\Pictures\Screenshots\Screenshot (5)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646238"/>
            <a:ext cx="10515600" cy="435133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64009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F04BCA-94BA-436A-8620-92C20F7C8A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b="1" dirty="0" smtClean="0"/>
              <a:t>Makets (3/3)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5D9E929-AC78-403E-99F3-60836D08C8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DD35B-7EE9-419C-B3E5-88A59995D20E}" type="slidenum">
              <a:rPr lang="en-US" smtClean="0"/>
              <a:pPr/>
              <a:t>8</a:t>
            </a:fld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3409" y="1690688"/>
            <a:ext cx="8286456" cy="4945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5214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44248A-020A-4C51-99A0-16B446336A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b="1" dirty="0"/>
              <a:t>ER diagramma</a:t>
            </a:r>
            <a:endParaRPr lang="en-US" b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1821A70-8643-4E11-8F30-D116C25116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DD35B-7EE9-419C-B3E5-88A59995D20E}" type="slidenum">
              <a:rPr lang="en-US" smtClean="0"/>
              <a:t>9</a:t>
            </a:fld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v-LV" dirty="0" smtClean="0"/>
              <a:t>Tabulas saistītas savā starpā</a:t>
            </a:r>
            <a:endParaRPr lang="lv-LV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292" y="2626527"/>
            <a:ext cx="11235902" cy="2749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2244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5B1BE2-17CA-4202-8582-22484BF7EC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b="1" i="1" dirty="0"/>
              <a:t>Front-end</a:t>
            </a:r>
            <a:r>
              <a:rPr lang="lv-LV" b="1" dirty="0"/>
              <a:t> izstrāde, sākumlapa</a:t>
            </a:r>
            <a:endParaRPr lang="en-US" b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9F8D256-29E0-458E-85A3-1B6E13A8FA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DD35B-7EE9-419C-B3E5-88A59995D20E}" type="slidenum">
              <a:rPr lang="en-US" smtClean="0"/>
              <a:t>10</a:t>
            </a:fld>
            <a:endParaRPr lang="en-US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23042" y="1580528"/>
            <a:ext cx="9945915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028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b="1" dirty="0" smtClean="0"/>
              <a:t>Reģistrācijas lapa</a:t>
            </a:r>
            <a:endParaRPr lang="lv-LV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DD35B-7EE9-419C-B3E5-88A59995D20E}" type="slidenum">
              <a:rPr lang="en-US" smtClean="0"/>
              <a:pPr/>
              <a:t>11</a:t>
            </a:fld>
            <a:endParaRPr lang="en-US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37044" y="1690688"/>
            <a:ext cx="9910521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1873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607AAC-27A3-4A0E-A243-8C196455A2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b="1" dirty="0"/>
              <a:t>G</a:t>
            </a:r>
            <a:r>
              <a:rPr lang="lv-LV" b="1" dirty="0" smtClean="0"/>
              <a:t>alvenā lapa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BFFEFC-28F7-40D1-92C2-80D8FFD69A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DD35B-7EE9-419C-B3E5-88A59995D20E}" type="slidenum">
              <a:rPr lang="en-US" smtClean="0"/>
              <a:pPr/>
              <a:t>12</a:t>
            </a:fld>
            <a:endParaRPr lang="en-US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542822"/>
            <a:ext cx="10157525" cy="4696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0865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b="1" dirty="0" smtClean="0"/>
              <a:t>Ēstuvju pievienošanas sekcija</a:t>
            </a:r>
            <a:endParaRPr lang="lv-LV" b="1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64141" y="1825625"/>
            <a:ext cx="9863718" cy="4351338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DD35B-7EE9-419C-B3E5-88A59995D20E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4274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b="1" dirty="0" smtClean="0"/>
              <a:t>Komentāru pievienošanas sekcija</a:t>
            </a:r>
            <a:endParaRPr lang="lv-LV" b="1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87229" y="1690688"/>
            <a:ext cx="9168370" cy="4351338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DD35B-7EE9-419C-B3E5-88A59995D20E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8542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b="1" dirty="0" smtClean="0"/>
              <a:t>Testēšana</a:t>
            </a:r>
            <a:endParaRPr lang="lv-LV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005012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lv-LV" sz="3200" dirty="0" smtClean="0">
                <a:latin typeface="+mj-lt"/>
              </a:rPr>
              <a:t>Testēšanas mērķi:</a:t>
            </a:r>
          </a:p>
          <a:p>
            <a:r>
              <a:rPr lang="lv-LV" dirty="0" smtClean="0">
                <a:latin typeface="+mj-lt"/>
              </a:rPr>
              <a:t>Pārbaudīt vai no lietotāja puses strādā visas funkcijas.</a:t>
            </a:r>
          </a:p>
          <a:p>
            <a:pPr lvl="1"/>
            <a:r>
              <a:rPr lang="lv-LV" sz="2800" dirty="0" smtClean="0">
                <a:latin typeface="+mj-lt"/>
              </a:rPr>
              <a:t>Vai strādā autorizēšanās un reģistrācija?</a:t>
            </a:r>
          </a:p>
          <a:p>
            <a:pPr lvl="1"/>
            <a:r>
              <a:rPr lang="lv-LV" sz="2800" dirty="0" smtClean="0">
                <a:latin typeface="+mj-lt"/>
              </a:rPr>
              <a:t>Vai lietotājs var pievienot komentārus?</a:t>
            </a:r>
          </a:p>
          <a:p>
            <a:pPr lvl="1"/>
            <a:r>
              <a:rPr lang="lv-LV" sz="2800" dirty="0" smtClean="0">
                <a:latin typeface="+mj-lt"/>
              </a:rPr>
              <a:t>Vai lietotājs var pievienot ēstuves aprakstu?</a:t>
            </a:r>
          </a:p>
          <a:p>
            <a:pPr lvl="1"/>
            <a:r>
              <a:rPr lang="lv-LV" sz="2800" dirty="0" smtClean="0">
                <a:latin typeface="+mj-lt"/>
              </a:rPr>
              <a:t>Vai lietotājs var atvērt aprakstu?</a:t>
            </a:r>
            <a:endParaRPr lang="lv-LV" sz="2800" dirty="0">
              <a:latin typeface="+mj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DD35B-7EE9-419C-B3E5-88A59995D20E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7213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b="1" dirty="0" smtClean="0"/>
              <a:t>Testēšanas rezultāti</a:t>
            </a:r>
            <a:endParaRPr lang="lv-LV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055043"/>
            <a:ext cx="10515600" cy="4121920"/>
          </a:xfrm>
        </p:spPr>
        <p:txBody>
          <a:bodyPr/>
          <a:lstStyle/>
          <a:p>
            <a:r>
              <a:rPr lang="lv-LV" sz="3200" dirty="0" smtClean="0">
                <a:latin typeface="+mj-lt"/>
              </a:rPr>
              <a:t>Testēšanas rezultātos tika sasniegt uzstādītie mērķi:</a:t>
            </a:r>
          </a:p>
          <a:p>
            <a:pPr lvl="1"/>
            <a:r>
              <a:rPr lang="lv-LV" sz="2800" dirty="0" smtClean="0">
                <a:latin typeface="+mj-lt"/>
              </a:rPr>
              <a:t>Autorizēšanās un reģistrēšanas strādā;</a:t>
            </a:r>
          </a:p>
          <a:p>
            <a:pPr lvl="1"/>
            <a:r>
              <a:rPr lang="lv-LV" sz="2800" dirty="0" smtClean="0">
                <a:latin typeface="+mj-lt"/>
              </a:rPr>
              <a:t>Lietotājs var pievienot aprakstu;</a:t>
            </a:r>
          </a:p>
          <a:p>
            <a:pPr lvl="1"/>
            <a:r>
              <a:rPr lang="lv-LV" sz="2800" dirty="0" smtClean="0">
                <a:latin typeface="+mj-lt"/>
              </a:rPr>
              <a:t>Lietotājs var pievienot ēstuves aprakstu;</a:t>
            </a:r>
          </a:p>
          <a:p>
            <a:pPr lvl="1"/>
            <a:r>
              <a:rPr lang="lv-LV" sz="2800" dirty="0" smtClean="0">
                <a:latin typeface="+mj-lt"/>
              </a:rPr>
              <a:t>Lietotājs var atvērt aprakstu.</a:t>
            </a:r>
          </a:p>
          <a:p>
            <a:pPr lvl="1"/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DD35B-7EE9-419C-B3E5-88A59995D20E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7228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6FBD65-BE3A-4115-8F0E-AE14B21FE4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6902" y="405001"/>
            <a:ext cx="10515600" cy="1325563"/>
          </a:xfrm>
        </p:spPr>
        <p:txBody>
          <a:bodyPr/>
          <a:lstStyle/>
          <a:p>
            <a:r>
              <a:rPr lang="lv-LV" b="1" dirty="0" smtClean="0"/>
              <a:t>Testēšanas blokshēma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333B19-239A-4C95-AD04-16EE6F53C2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6902" y="2784245"/>
            <a:ext cx="4806143" cy="4351338"/>
          </a:xfrm>
        </p:spPr>
        <p:txBody>
          <a:bodyPr/>
          <a:lstStyle/>
          <a:p>
            <a:pPr marL="0" indent="0">
              <a:buNone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366252-BD5F-4B8C-95E4-F516CC97C6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DD35B-7EE9-419C-B3E5-88A59995D20E}" type="slidenum">
              <a:rPr lang="en-US" smtClean="0"/>
              <a:t>17</a:t>
            </a:fld>
            <a:endParaRPr lang="en-US"/>
          </a:p>
        </p:txBody>
      </p:sp>
      <p:sp>
        <p:nvSpPr>
          <p:cNvPr id="6" name="Rectangle 24">
            <a:extLst>
              <a:ext uri="{FF2B5EF4-FFF2-40B4-BE49-F238E27FC236}">
                <a16:creationId xmlns:a16="http://schemas.microsoft.com/office/drawing/2014/main" id="{D7DB4137-B5AB-451B-ADBE-2D9F844BC5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91817" y="412628"/>
            <a:ext cx="23242400" cy="9284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sz="4800"/>
          </a:p>
        </p:txBody>
      </p:sp>
      <p:sp>
        <p:nvSpPr>
          <p:cNvPr id="30" name="Rectangle 39">
            <a:extLst>
              <a:ext uri="{FF2B5EF4-FFF2-40B4-BE49-F238E27FC236}">
                <a16:creationId xmlns:a16="http://schemas.microsoft.com/office/drawing/2014/main" id="{8D21DFDF-902D-4E6D-9BE0-5C841C1365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91817" y="3448481"/>
            <a:ext cx="23242400" cy="9284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sz="4800"/>
          </a:p>
        </p:txBody>
      </p:sp>
      <p:pic>
        <p:nvPicPr>
          <p:cNvPr id="31" name="Picture 3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902" y="1388623"/>
            <a:ext cx="10223091" cy="5649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6279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9B71A1-09F9-477F-B69A-6F24ED51A2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b="1" dirty="0">
                <a:cs typeface="Arial" panose="020B0604020202020204" pitchFamily="34" charset="0"/>
              </a:rPr>
              <a:t>Secinājumi</a:t>
            </a:r>
            <a:endParaRPr lang="en-US" b="1" dirty="0"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7CCF2A-99B9-4A8C-ABD6-C3EC7724CD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01534"/>
            <a:ext cx="10515600" cy="4351338"/>
          </a:xfrm>
        </p:spPr>
        <p:txBody>
          <a:bodyPr>
            <a:normAutofit/>
          </a:bodyPr>
          <a:lstStyle/>
          <a:p>
            <a:pPr marL="0" lvl="0" indent="0" algn="just">
              <a:lnSpc>
                <a:spcPct val="150000"/>
              </a:lnSpc>
              <a:spcAft>
                <a:spcPts val="600"/>
              </a:spcAft>
              <a:buNone/>
            </a:pPr>
            <a:r>
              <a:rPr lang="lv-LV" sz="3200" dirty="0" smtClean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Šī projekta procesā, tika secināts, ka:</a:t>
            </a:r>
            <a:endParaRPr lang="en-US" sz="3200" dirty="0">
              <a:effectLst/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lv-LV" dirty="0" smtClean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Visas klienta prasības tika izpildītās.</a:t>
            </a:r>
          </a:p>
          <a:p>
            <a:pPr marL="342900" lvl="0" indent="-342900" algn="just">
              <a:lnSpc>
                <a:spcPct val="150000"/>
              </a:lnSpc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lv-LV" dirty="0" smtClean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Rezultāta sanāca ļoti parasta un viegli lietojama mājaslapa.</a:t>
            </a:r>
            <a:endParaRPr lang="en-US" dirty="0">
              <a:effectLst/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lv-LV" dirty="0" smtClean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Izdevās izveidot iespēju autorizēties programmā.</a:t>
            </a:r>
            <a:endParaRPr lang="en-US" dirty="0">
              <a:effectLst/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lv-LV" dirty="0" smtClean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Uzlaboju savas programmēšanas zināšanas dažādās sfēras.</a:t>
            </a:r>
          </a:p>
          <a:p>
            <a:pPr marL="342900" lvl="0" indent="-342900" algn="just">
              <a:lnSpc>
                <a:spcPct val="150000"/>
              </a:lnSpc>
              <a:spcAft>
                <a:spcPts val="600"/>
              </a:spcAft>
              <a:buFont typeface="Symbol" panose="05050102010706020507" pitchFamily="18" charset="2"/>
              <a:buChar char=""/>
            </a:pPr>
            <a:endParaRPr lang="en-US" dirty="0">
              <a:effectLst/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lv-LV" sz="1800" dirty="0">
              <a:effectLst/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sz="18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0F64B85-1627-43EC-9087-B9E0F48665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DD35B-7EE9-419C-B3E5-88A59995D20E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1278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A68B15-A82E-493F-B9AD-9DABA1923E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492505"/>
            <a:ext cx="10515600" cy="1325563"/>
          </a:xfrm>
        </p:spPr>
        <p:txBody>
          <a:bodyPr/>
          <a:lstStyle/>
          <a:p>
            <a:pPr algn="ctr"/>
            <a:r>
              <a:rPr lang="lv-LV" dirty="0">
                <a:latin typeface="Arial" panose="020B0604020202020204" pitchFamily="34" charset="0"/>
                <a:cs typeface="Arial" panose="020B0604020202020204" pitchFamily="34" charset="0"/>
              </a:rPr>
              <a:t>PALDIES PAR UZMANĪBU!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B4B89E2-9D37-454C-AD5B-5A0B3545E5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DD35B-7EE9-419C-B3E5-88A59995D20E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5403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Blue Warm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808</TotalTime>
  <Words>323</Words>
  <Application>Microsoft Office PowerPoint</Application>
  <PresentationFormat>Widescreen</PresentationFormat>
  <Paragraphs>87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Arial</vt:lpstr>
      <vt:lpstr>Calibri</vt:lpstr>
      <vt:lpstr>Calibri Light</vt:lpstr>
      <vt:lpstr>Nunito Light</vt:lpstr>
      <vt:lpstr>Symbol</vt:lpstr>
      <vt:lpstr>Office Theme</vt:lpstr>
      <vt:lpstr>Ēstuvju novērtēšana mājaslapas izstrāde</vt:lpstr>
      <vt:lpstr>Projekta uzdevumi</vt:lpstr>
      <vt:lpstr>Izmantotās tehnoloģijas</vt:lpstr>
      <vt:lpstr>Mērķi</vt:lpstr>
      <vt:lpstr>Specifikācija</vt:lpstr>
      <vt:lpstr>Makets (1/3)</vt:lpstr>
      <vt:lpstr>Makets (2/3)</vt:lpstr>
      <vt:lpstr>Makets (3/3)</vt:lpstr>
      <vt:lpstr>ER diagramma</vt:lpstr>
      <vt:lpstr>Front-end izstrāde, sākumlapa</vt:lpstr>
      <vt:lpstr>Reģistrācijas lapa</vt:lpstr>
      <vt:lpstr>Galvenā lapa</vt:lpstr>
      <vt:lpstr>Ēstuvju pievienošanas sekcija</vt:lpstr>
      <vt:lpstr>Komentāru pievienošanas sekcija</vt:lpstr>
      <vt:lpstr>Testēšana</vt:lpstr>
      <vt:lpstr>Testēšanas rezultāti</vt:lpstr>
      <vt:lpstr>Testēšanas blokshēma</vt:lpstr>
      <vt:lpstr>Secinājumi</vt:lpstr>
      <vt:lpstr>PALDIES PAR UZMANĪBU!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“Labāko šaha spēļu apskata” mājaslapas izstrāde</dc:title>
  <dc:creator>Davis Vaceris</dc:creator>
  <cp:lastModifiedBy>sanita sanita</cp:lastModifiedBy>
  <cp:revision>32</cp:revision>
  <dcterms:created xsi:type="dcterms:W3CDTF">2021-06-13T14:53:49Z</dcterms:created>
  <dcterms:modified xsi:type="dcterms:W3CDTF">2023-06-16T13:04:38Z</dcterms:modified>
</cp:coreProperties>
</file>